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1450c95c904e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f6cf65c1b0470b"/>
  </p:sldMasterIdLst>
  <p:sldIdLst>
    <p:sldId xmlns:r="http://schemas.openxmlformats.org/officeDocument/2006/relationships" id="256" r:id="R15f337b379ce4617"/>
    <p:sldId xmlns:r="http://schemas.openxmlformats.org/officeDocument/2006/relationships" id="257" r:id="R0c3f77482c904be6"/>
    <p:sldId xmlns:r="http://schemas.openxmlformats.org/officeDocument/2006/relationships" id="258" r:id="R49af41ccc0d346b3"/>
    <p:sldId xmlns:r="http://schemas.openxmlformats.org/officeDocument/2006/relationships" id="259" r:id="Re78110f7e1014e44"/>
    <p:sldId xmlns:r="http://schemas.openxmlformats.org/officeDocument/2006/relationships" id="260" r:id="Raa924e82160a440a"/>
    <p:sldId xmlns:r="http://schemas.openxmlformats.org/officeDocument/2006/relationships" id="261" r:id="Rc595f64e23a44c78"/>
    <p:sldId xmlns:r="http://schemas.openxmlformats.org/officeDocument/2006/relationships" id="262" r:id="R9a05a0a9cad64d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f6cf65c1b0470b" /><Relationship Type="http://schemas.openxmlformats.org/officeDocument/2006/relationships/slide" Target="/ppt/slides/slide1.xml" Id="R15f337b379ce4617" /><Relationship Type="http://schemas.openxmlformats.org/officeDocument/2006/relationships/slide" Target="/ppt/slides/slide2.xml" Id="R0c3f77482c904be6" /><Relationship Type="http://schemas.openxmlformats.org/officeDocument/2006/relationships/slide" Target="/ppt/slides/slide3.xml" Id="R49af41ccc0d346b3" /><Relationship Type="http://schemas.openxmlformats.org/officeDocument/2006/relationships/slide" Target="/ppt/slides/slide4.xml" Id="Re78110f7e1014e44" /><Relationship Type="http://schemas.openxmlformats.org/officeDocument/2006/relationships/slide" Target="/ppt/slides/slide5.xml" Id="Raa924e82160a440a" /><Relationship Type="http://schemas.openxmlformats.org/officeDocument/2006/relationships/slide" Target="/ppt/slides/slide6.xml" Id="Rc595f64e23a44c78" /><Relationship Type="http://schemas.openxmlformats.org/officeDocument/2006/relationships/slide" Target="/ppt/slides/slide7.xml" Id="R9a05a0a9cad64d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1fd79125bd42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c413ee446496c" /><Relationship Type="http://schemas.openxmlformats.org/officeDocument/2006/relationships/theme" Target="/ppt/slideMasters/theme/theme1.xml" Id="Re217c93a3ef84c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cc413ee44649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450616b864b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2bdc6fc2e48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0c68786634a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eeb157f3e4e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dfb208ec04f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e0f133ef647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dcab9058148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HALWA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HALWA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HALWA AS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HALWA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HALWA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HALWA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−298 887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17 161 212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209 513 354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216 142 876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HALWA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WAARUM HANS KRISTIAN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WAARUM HENRIK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WAARUM HANS BERNHARD  –  27,3 %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WAARUM HANS BERNHARD  –  6,2 %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HALWA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Bergemoveien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4886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37040086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810 393 572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HALWA AS</a:t>
            </a:r>
          </a:p>
        </p:txBody>
      </p:sp>
    </p:spTree>
  </p:cSld>
  <p:clrMapOvr>
    <a:masterClrMapping xmlns:a="http://schemas.openxmlformats.org/drawingml/2006/main"/>
  </p:clrMapOvr>
</p:sld>
</file>