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b7fecffc1c43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7c1cb4166f43f9"/>
  </p:sldMasterIdLst>
  <p:sldIdLst>
    <p:sldId xmlns:r="http://schemas.openxmlformats.org/officeDocument/2006/relationships" id="256" r:id="R0689727eb5204073"/>
    <p:sldId xmlns:r="http://schemas.openxmlformats.org/officeDocument/2006/relationships" id="257" r:id="Rae30f5596588428a"/>
    <p:sldId xmlns:r="http://schemas.openxmlformats.org/officeDocument/2006/relationships" id="258" r:id="Ra53aef53683c45b1"/>
    <p:sldId xmlns:r="http://schemas.openxmlformats.org/officeDocument/2006/relationships" id="259" r:id="Rc77054190cff476e"/>
    <p:sldId xmlns:r="http://schemas.openxmlformats.org/officeDocument/2006/relationships" id="260" r:id="Re94c0bcdb7134eb4"/>
    <p:sldId xmlns:r="http://schemas.openxmlformats.org/officeDocument/2006/relationships" id="261" r:id="R3293ff650dfb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c1cb4166f43f9" /><Relationship Type="http://schemas.openxmlformats.org/officeDocument/2006/relationships/slide" Target="/ppt/slides/slide1.xml" Id="R0689727eb5204073" /><Relationship Type="http://schemas.openxmlformats.org/officeDocument/2006/relationships/slide" Target="/ppt/slides/slide2.xml" Id="Rae30f5596588428a" /><Relationship Type="http://schemas.openxmlformats.org/officeDocument/2006/relationships/slide" Target="/ppt/slides/slide3.xml" Id="Ra53aef53683c45b1" /><Relationship Type="http://schemas.openxmlformats.org/officeDocument/2006/relationships/slide" Target="/ppt/slides/slide4.xml" Id="Rc77054190cff476e" /><Relationship Type="http://schemas.openxmlformats.org/officeDocument/2006/relationships/slide" Target="/ppt/slides/slide5.xml" Id="Re94c0bcdb7134eb4" /><Relationship Type="http://schemas.openxmlformats.org/officeDocument/2006/relationships/slide" Target="/ppt/slides/slide6.xml" Id="R3293ff650dfb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966f82e6c45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b5df4d75741a8" /><Relationship Type="http://schemas.openxmlformats.org/officeDocument/2006/relationships/theme" Target="/ppt/slideMasters/theme/theme1.xml" Id="R392521d4a2684f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ab5df4d75741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23f3448624e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b3f818c2c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3a825e0d3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053b60aaf4f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22dbf94ed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e897634d3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&amp; 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&amp; G EIENDOM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4 100 543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−1 791 336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−3 097 531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64 891 651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Bertelsen &amp; Garpestad AS, Hovlandsveien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810 556 722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G EIENDOM AS</a:t>
            </a:r>
          </a:p>
        </p:txBody>
      </p:sp>
    </p:spTree>
  </p:cSld>
  <p:clrMapOvr>
    <a:masterClrMapping xmlns:a="http://schemas.openxmlformats.org/drawingml/2006/main"/>
  </p:clrMapOvr>
</p:sld>
</file>