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581ed801854b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eca58acb34226"/>
  </p:sldMasterIdLst>
  <p:sldIdLst>
    <p:sldId xmlns:r="http://schemas.openxmlformats.org/officeDocument/2006/relationships" id="256" r:id="R7171ad7b63904671"/>
    <p:sldId xmlns:r="http://schemas.openxmlformats.org/officeDocument/2006/relationships" id="257" r:id="R5d7bebe6105e455a"/>
    <p:sldId xmlns:r="http://schemas.openxmlformats.org/officeDocument/2006/relationships" id="258" r:id="R9c5e6b59b73843f2"/>
    <p:sldId xmlns:r="http://schemas.openxmlformats.org/officeDocument/2006/relationships" id="259" r:id="R26cc2086ef4b44c4"/>
    <p:sldId xmlns:r="http://schemas.openxmlformats.org/officeDocument/2006/relationships" id="260" r:id="Rf65346eb53224009"/>
    <p:sldId xmlns:r="http://schemas.openxmlformats.org/officeDocument/2006/relationships" id="261" r:id="Reaf7d82d382f432b"/>
    <p:sldId xmlns:r="http://schemas.openxmlformats.org/officeDocument/2006/relationships" id="262" r:id="R66e1c7ebd3c6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eca58acb34226" /><Relationship Type="http://schemas.openxmlformats.org/officeDocument/2006/relationships/slide" Target="/ppt/slides/slide1.xml" Id="R7171ad7b63904671" /><Relationship Type="http://schemas.openxmlformats.org/officeDocument/2006/relationships/slide" Target="/ppt/slides/slide2.xml" Id="R5d7bebe6105e455a" /><Relationship Type="http://schemas.openxmlformats.org/officeDocument/2006/relationships/slide" Target="/ppt/slides/slide3.xml" Id="R9c5e6b59b73843f2" /><Relationship Type="http://schemas.openxmlformats.org/officeDocument/2006/relationships/slide" Target="/ppt/slides/slide4.xml" Id="R26cc2086ef4b44c4" /><Relationship Type="http://schemas.openxmlformats.org/officeDocument/2006/relationships/slide" Target="/ppt/slides/slide5.xml" Id="Rf65346eb53224009" /><Relationship Type="http://schemas.openxmlformats.org/officeDocument/2006/relationships/slide" Target="/ppt/slides/slide6.xml" Id="Reaf7d82d382f432b" /><Relationship Type="http://schemas.openxmlformats.org/officeDocument/2006/relationships/slide" Target="/ppt/slides/slide7.xml" Id="R66e1c7ebd3c6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309879d544e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f11e626c3466a" /><Relationship Type="http://schemas.openxmlformats.org/officeDocument/2006/relationships/theme" Target="/ppt/slideMasters/theme/theme1.xml" Id="Re0cf969e3a6346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ff11e626c346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224adcd9f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9d435d157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a311d03f643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a093119f8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8d8eac08a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1881a16694f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40f5f4536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SLETTEBAKK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SLETTEBAKK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249 367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KJERSTAD WENCHE MARIANN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Klasgarden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811 585 572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SLETTEBAKK AS</a:t>
            </a:r>
          </a:p>
        </p:txBody>
      </p:sp>
    </p:spTree>
  </p:cSld>
  <p:clrMapOvr>
    <a:masterClrMapping xmlns:a="http://schemas.openxmlformats.org/drawingml/2006/main"/>
  </p:clrMapOvr>
</p:sld>
</file>