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c62071b90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1fc94d4e14b3a"/>
  </p:sldMasterIdLst>
  <p:sldIdLst>
    <p:sldId xmlns:r="http://schemas.openxmlformats.org/officeDocument/2006/relationships" id="256" r:id="R78d96296cd104eac"/>
    <p:sldId xmlns:r="http://schemas.openxmlformats.org/officeDocument/2006/relationships" id="257" r:id="R7510c9b465634712"/>
    <p:sldId xmlns:r="http://schemas.openxmlformats.org/officeDocument/2006/relationships" id="258" r:id="R8dba5b3c4c244801"/>
    <p:sldId xmlns:r="http://schemas.openxmlformats.org/officeDocument/2006/relationships" id="259" r:id="R55147499fd014305"/>
    <p:sldId xmlns:r="http://schemas.openxmlformats.org/officeDocument/2006/relationships" id="260" r:id="R9c1f5764a5af43f8"/>
    <p:sldId xmlns:r="http://schemas.openxmlformats.org/officeDocument/2006/relationships" id="261" r:id="Rcbcd851642374246"/>
    <p:sldId xmlns:r="http://schemas.openxmlformats.org/officeDocument/2006/relationships" id="262" r:id="R62b699b1f080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1fc94d4e14b3a" /><Relationship Type="http://schemas.openxmlformats.org/officeDocument/2006/relationships/slide" Target="/ppt/slides/slide1.xml" Id="R78d96296cd104eac" /><Relationship Type="http://schemas.openxmlformats.org/officeDocument/2006/relationships/slide" Target="/ppt/slides/slide2.xml" Id="R7510c9b465634712" /><Relationship Type="http://schemas.openxmlformats.org/officeDocument/2006/relationships/slide" Target="/ppt/slides/slide3.xml" Id="R8dba5b3c4c244801" /><Relationship Type="http://schemas.openxmlformats.org/officeDocument/2006/relationships/slide" Target="/ppt/slides/slide4.xml" Id="R55147499fd014305" /><Relationship Type="http://schemas.openxmlformats.org/officeDocument/2006/relationships/slide" Target="/ppt/slides/slide5.xml" Id="R9c1f5764a5af43f8" /><Relationship Type="http://schemas.openxmlformats.org/officeDocument/2006/relationships/slide" Target="/ppt/slides/slide6.xml" Id="Rcbcd851642374246" /><Relationship Type="http://schemas.openxmlformats.org/officeDocument/2006/relationships/slide" Target="/ppt/slides/slide7.xml" Id="R62b699b1f080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985534df9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99f028264474" /><Relationship Type="http://schemas.openxmlformats.org/officeDocument/2006/relationships/theme" Target="/ppt/slideMasters/theme/theme1.xml" Id="Rb3467cf26675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399f02826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cb9b50b3c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c27335c4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a9c8abf2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665dc4b1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85c1ff330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8cc407f2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eccfdc8d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45 465 382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