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d3b6a2fc7042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8bf1ef0ef24fcc"/>
  </p:sldMasterIdLst>
  <p:sldIdLst>
    <p:sldId xmlns:r="http://schemas.openxmlformats.org/officeDocument/2006/relationships" id="256" r:id="Rc659241ab1ee4565"/>
    <p:sldId xmlns:r="http://schemas.openxmlformats.org/officeDocument/2006/relationships" id="257" r:id="Rac440d262bf1431a"/>
    <p:sldId xmlns:r="http://schemas.openxmlformats.org/officeDocument/2006/relationships" id="258" r:id="R00644ddfdb99452a"/>
    <p:sldId xmlns:r="http://schemas.openxmlformats.org/officeDocument/2006/relationships" id="259" r:id="Re55215ac170e469e"/>
    <p:sldId xmlns:r="http://schemas.openxmlformats.org/officeDocument/2006/relationships" id="260" r:id="Rf62a3697c498426a"/>
    <p:sldId xmlns:r="http://schemas.openxmlformats.org/officeDocument/2006/relationships" id="261" r:id="Rbc339501d9d342c9"/>
    <p:sldId xmlns:r="http://schemas.openxmlformats.org/officeDocument/2006/relationships" id="262" r:id="R55b843d2ea5547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8bf1ef0ef24fcc" /><Relationship Type="http://schemas.openxmlformats.org/officeDocument/2006/relationships/slide" Target="/ppt/slides/slide1.xml" Id="Rc659241ab1ee4565" /><Relationship Type="http://schemas.openxmlformats.org/officeDocument/2006/relationships/slide" Target="/ppt/slides/slide2.xml" Id="Rac440d262bf1431a" /><Relationship Type="http://schemas.openxmlformats.org/officeDocument/2006/relationships/slide" Target="/ppt/slides/slide3.xml" Id="R00644ddfdb99452a" /><Relationship Type="http://schemas.openxmlformats.org/officeDocument/2006/relationships/slide" Target="/ppt/slides/slide4.xml" Id="Re55215ac170e469e" /><Relationship Type="http://schemas.openxmlformats.org/officeDocument/2006/relationships/slide" Target="/ppt/slides/slide5.xml" Id="Rf62a3697c498426a" /><Relationship Type="http://schemas.openxmlformats.org/officeDocument/2006/relationships/slide" Target="/ppt/slides/slide6.xml" Id="Rbc339501d9d342c9" /><Relationship Type="http://schemas.openxmlformats.org/officeDocument/2006/relationships/slide" Target="/ppt/slides/slide7.xml" Id="R55b843d2ea5547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5f05921b8944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3e8f8ba674775" /><Relationship Type="http://schemas.openxmlformats.org/officeDocument/2006/relationships/theme" Target="/ppt/slideMasters/theme/theme1.xml" Id="Reec289efc24f49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33e8f8ba6747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138637af54c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45f536b684d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1f883015e4b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d3d697a0543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e6a8e59124b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166ff97f747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959deb55044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SIVILINGENIØR OLE HAMMARI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 OLE HAMMARI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SIVILINGENIØR OLE HAMMARI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 OLE HAMMARI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 OLE HAMMARI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 OLE HAMMARI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2 527 165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137 345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206 735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2 067 569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 OLE HAMMARI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HAMMARI OLE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 OLE HAMMARI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Rafsbotnveien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9538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post@olehammari.no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www.olehammari.no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811 780 332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 OLE HAMMARI AS</a:t>
            </a:r>
          </a:p>
        </p:txBody>
      </p:sp>
    </p:spTree>
  </p:cSld>
  <p:clrMapOvr>
    <a:masterClrMapping xmlns:a="http://schemas.openxmlformats.org/drawingml/2006/main"/>
  </p:clrMapOvr>
</p:sld>
</file>