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fb0a0d4cdd46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0a2d5cce38421c"/>
  </p:sldMasterIdLst>
  <p:sldIdLst>
    <p:sldId xmlns:r="http://schemas.openxmlformats.org/officeDocument/2006/relationships" id="256" r:id="Ra0d025e1b0604d41"/>
    <p:sldId xmlns:r="http://schemas.openxmlformats.org/officeDocument/2006/relationships" id="257" r:id="Ra1261978bb1349f9"/>
    <p:sldId xmlns:r="http://schemas.openxmlformats.org/officeDocument/2006/relationships" id="258" r:id="Rb6d79f7d6dec4900"/>
    <p:sldId xmlns:r="http://schemas.openxmlformats.org/officeDocument/2006/relationships" id="259" r:id="Re34ed9b072ff4f22"/>
    <p:sldId xmlns:r="http://schemas.openxmlformats.org/officeDocument/2006/relationships" id="260" r:id="R9bfc4bed028b47a5"/>
    <p:sldId xmlns:r="http://schemas.openxmlformats.org/officeDocument/2006/relationships" id="261" r:id="Re59ae9cb0a46481a"/>
    <p:sldId xmlns:r="http://schemas.openxmlformats.org/officeDocument/2006/relationships" id="262" r:id="R15c3de2efe1b40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a2d5cce38421c" /><Relationship Type="http://schemas.openxmlformats.org/officeDocument/2006/relationships/slide" Target="/ppt/slides/slide1.xml" Id="Ra0d025e1b0604d41" /><Relationship Type="http://schemas.openxmlformats.org/officeDocument/2006/relationships/slide" Target="/ppt/slides/slide2.xml" Id="Ra1261978bb1349f9" /><Relationship Type="http://schemas.openxmlformats.org/officeDocument/2006/relationships/slide" Target="/ppt/slides/slide3.xml" Id="Rb6d79f7d6dec4900" /><Relationship Type="http://schemas.openxmlformats.org/officeDocument/2006/relationships/slide" Target="/ppt/slides/slide4.xml" Id="Re34ed9b072ff4f22" /><Relationship Type="http://schemas.openxmlformats.org/officeDocument/2006/relationships/slide" Target="/ppt/slides/slide5.xml" Id="R9bfc4bed028b47a5" /><Relationship Type="http://schemas.openxmlformats.org/officeDocument/2006/relationships/slide" Target="/ppt/slides/slide6.xml" Id="Re59ae9cb0a46481a" /><Relationship Type="http://schemas.openxmlformats.org/officeDocument/2006/relationships/slide" Target="/ppt/slides/slide7.xml" Id="R15c3de2efe1b40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b04a4435e04d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30d3c88f24797" /><Relationship Type="http://schemas.openxmlformats.org/officeDocument/2006/relationships/theme" Target="/ppt/slideMasters/theme/theme1.xml" Id="Raf577d19003044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630d3c88f2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26757be8d4d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7a32ec6eb42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997afdfc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a9b68a8301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c76b92ad0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e31adbb6b4d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1176c9c246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HÅGENSEN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HÅGENSEN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1 790 612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1 839 994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HÅGENSEN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27 19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hagensen@fotoh.no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811 799 572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HÅGENSEN AS</a:t>
            </a:r>
          </a:p>
        </p:txBody>
      </p:sp>
    </p:spTree>
  </p:cSld>
  <p:clrMapOvr>
    <a:masterClrMapping xmlns:a="http://schemas.openxmlformats.org/drawingml/2006/main"/>
  </p:clrMapOvr>
</p:sld>
</file>