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11ab06983e41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9835427b974ef7"/>
  </p:sldMasterIdLst>
  <p:sldIdLst>
    <p:sldId xmlns:r="http://schemas.openxmlformats.org/officeDocument/2006/relationships" id="256" r:id="Rb2de7327ed3545f5"/>
    <p:sldId xmlns:r="http://schemas.openxmlformats.org/officeDocument/2006/relationships" id="257" r:id="Rd617309b44b54fb2"/>
    <p:sldId xmlns:r="http://schemas.openxmlformats.org/officeDocument/2006/relationships" id="258" r:id="R695e245651b34ebe"/>
    <p:sldId xmlns:r="http://schemas.openxmlformats.org/officeDocument/2006/relationships" id="259" r:id="R867c96b7817e4478"/>
    <p:sldId xmlns:r="http://schemas.openxmlformats.org/officeDocument/2006/relationships" id="260" r:id="R581ff1960c6045dc"/>
    <p:sldId xmlns:r="http://schemas.openxmlformats.org/officeDocument/2006/relationships" id="261" r:id="Ra7f1a24beecc48f5"/>
    <p:sldId xmlns:r="http://schemas.openxmlformats.org/officeDocument/2006/relationships" id="262" r:id="R68785017744042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9835427b974ef7" /><Relationship Type="http://schemas.openxmlformats.org/officeDocument/2006/relationships/slide" Target="/ppt/slides/slide1.xml" Id="Rb2de7327ed3545f5" /><Relationship Type="http://schemas.openxmlformats.org/officeDocument/2006/relationships/slide" Target="/ppt/slides/slide2.xml" Id="Rd617309b44b54fb2" /><Relationship Type="http://schemas.openxmlformats.org/officeDocument/2006/relationships/slide" Target="/ppt/slides/slide3.xml" Id="R695e245651b34ebe" /><Relationship Type="http://schemas.openxmlformats.org/officeDocument/2006/relationships/slide" Target="/ppt/slides/slide4.xml" Id="R867c96b7817e4478" /><Relationship Type="http://schemas.openxmlformats.org/officeDocument/2006/relationships/slide" Target="/ppt/slides/slide5.xml" Id="R581ff1960c6045dc" /><Relationship Type="http://schemas.openxmlformats.org/officeDocument/2006/relationships/slide" Target="/ppt/slides/slide6.xml" Id="Ra7f1a24beecc48f5" /><Relationship Type="http://schemas.openxmlformats.org/officeDocument/2006/relationships/slide" Target="/ppt/slides/slide7.xml" Id="R68785017744042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05362c31d341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f7b5384fd04210" /><Relationship Type="http://schemas.openxmlformats.org/officeDocument/2006/relationships/theme" Target="/ppt/slideMasters/theme/theme1.xml" Id="Ree64ab742bd04c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f7b5384fd042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5a618165442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6b828b0a748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58c4260f6f43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605e5b30e48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ec40b058444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3dc9360884e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f0b0f2d6843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 SKILLS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SKILLS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20 926 937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284 055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188 126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291 850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3 105 568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LARSSON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RAMUNAS NAVIRAUSKAS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Belgerudveien 10A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mlarsson@online.no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811 854 042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SKILLS AS</a:t>
            </a:r>
          </a:p>
        </p:txBody>
      </p:sp>
    </p:spTree>
  </p:cSld>
  <p:clrMapOvr>
    <a:masterClrMapping xmlns:a="http://schemas.openxmlformats.org/drawingml/2006/main"/>
  </p:clrMapOvr>
</p:sld>
</file>