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a4fd372472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29327b29f46fd"/>
  </p:sldMasterIdLst>
  <p:sldIdLst>
    <p:sldId xmlns:r="http://schemas.openxmlformats.org/officeDocument/2006/relationships" id="256" r:id="R99e527d765ab4fcd"/>
    <p:sldId xmlns:r="http://schemas.openxmlformats.org/officeDocument/2006/relationships" id="257" r:id="R96c2269718e54bb7"/>
    <p:sldId xmlns:r="http://schemas.openxmlformats.org/officeDocument/2006/relationships" id="258" r:id="R437c4ba77a80474c"/>
    <p:sldId xmlns:r="http://schemas.openxmlformats.org/officeDocument/2006/relationships" id="259" r:id="R6a80029aef9a4844"/>
    <p:sldId xmlns:r="http://schemas.openxmlformats.org/officeDocument/2006/relationships" id="260" r:id="R21cc307577684465"/>
    <p:sldId xmlns:r="http://schemas.openxmlformats.org/officeDocument/2006/relationships" id="261" r:id="Rd8bc7fab61ea4f5d"/>
    <p:sldId xmlns:r="http://schemas.openxmlformats.org/officeDocument/2006/relationships" id="262" r:id="R48b31a4e30c8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29327b29f46fd" /><Relationship Type="http://schemas.openxmlformats.org/officeDocument/2006/relationships/slide" Target="/ppt/slides/slide1.xml" Id="R99e527d765ab4fcd" /><Relationship Type="http://schemas.openxmlformats.org/officeDocument/2006/relationships/slide" Target="/ppt/slides/slide2.xml" Id="R96c2269718e54bb7" /><Relationship Type="http://schemas.openxmlformats.org/officeDocument/2006/relationships/slide" Target="/ppt/slides/slide3.xml" Id="R437c4ba77a80474c" /><Relationship Type="http://schemas.openxmlformats.org/officeDocument/2006/relationships/slide" Target="/ppt/slides/slide4.xml" Id="R6a80029aef9a4844" /><Relationship Type="http://schemas.openxmlformats.org/officeDocument/2006/relationships/slide" Target="/ppt/slides/slide5.xml" Id="R21cc307577684465" /><Relationship Type="http://schemas.openxmlformats.org/officeDocument/2006/relationships/slide" Target="/ppt/slides/slide6.xml" Id="Rd8bc7fab61ea4f5d" /><Relationship Type="http://schemas.openxmlformats.org/officeDocument/2006/relationships/slide" Target="/ppt/slides/slide7.xml" Id="R48b31a4e30c8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c2f281567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5bac00b7483b" /><Relationship Type="http://schemas.openxmlformats.org/officeDocument/2006/relationships/theme" Target="/ppt/slideMasters/theme/theme1.xml" Id="R45032d1ad565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75bac00b7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efc8212a641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4b822716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c39ffc97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855e33c3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fab1bc7c7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ab04411d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fdd62c53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HÆGLAND &amp; SVANBERG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HÆGLAND &amp; SVANBERG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11 092 642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−763 302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3 203 799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AKSJESELSKAPET CENTERA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MARKET INVEST AS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SOLHJEM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post@hasv.no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www.hasv.no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811 923 532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HÆGLAND &amp; SVANBERG AS</a:t>
            </a:r>
          </a:p>
        </p:txBody>
      </p:sp>
    </p:spTree>
  </p:cSld>
  <p:clrMapOvr>
    <a:masterClrMapping xmlns:a="http://schemas.openxmlformats.org/drawingml/2006/main"/>
  </p:clrMapOvr>
</p:sld>
</file>