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d8c2ad880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8473b5a264d05"/>
  </p:sldMasterIdLst>
  <p:sldIdLst>
    <p:sldId xmlns:r="http://schemas.openxmlformats.org/officeDocument/2006/relationships" id="256" r:id="R540856bcffa04e8d"/>
    <p:sldId xmlns:r="http://schemas.openxmlformats.org/officeDocument/2006/relationships" id="257" r:id="R0c8a2ac9aa2649e0"/>
    <p:sldId xmlns:r="http://schemas.openxmlformats.org/officeDocument/2006/relationships" id="258" r:id="Re46aec0db81e44b5"/>
    <p:sldId xmlns:r="http://schemas.openxmlformats.org/officeDocument/2006/relationships" id="259" r:id="Rf1fe48d2aa00444d"/>
    <p:sldId xmlns:r="http://schemas.openxmlformats.org/officeDocument/2006/relationships" id="260" r:id="R1a3f4218d78b4d6f"/>
    <p:sldId xmlns:r="http://schemas.openxmlformats.org/officeDocument/2006/relationships" id="261" r:id="R4d93f79d2d874e93"/>
    <p:sldId xmlns:r="http://schemas.openxmlformats.org/officeDocument/2006/relationships" id="262" r:id="R72409dd8a379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8473b5a264d05" /><Relationship Type="http://schemas.openxmlformats.org/officeDocument/2006/relationships/slide" Target="/ppt/slides/slide1.xml" Id="R540856bcffa04e8d" /><Relationship Type="http://schemas.openxmlformats.org/officeDocument/2006/relationships/slide" Target="/ppt/slides/slide2.xml" Id="R0c8a2ac9aa2649e0" /><Relationship Type="http://schemas.openxmlformats.org/officeDocument/2006/relationships/slide" Target="/ppt/slides/slide3.xml" Id="Re46aec0db81e44b5" /><Relationship Type="http://schemas.openxmlformats.org/officeDocument/2006/relationships/slide" Target="/ppt/slides/slide4.xml" Id="Rf1fe48d2aa00444d" /><Relationship Type="http://schemas.openxmlformats.org/officeDocument/2006/relationships/slide" Target="/ppt/slides/slide5.xml" Id="R1a3f4218d78b4d6f" /><Relationship Type="http://schemas.openxmlformats.org/officeDocument/2006/relationships/slide" Target="/ppt/slides/slide6.xml" Id="R4d93f79d2d874e93" /><Relationship Type="http://schemas.openxmlformats.org/officeDocument/2006/relationships/slide" Target="/ppt/slides/slide7.xml" Id="R72409dd8a379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3cafd4525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5ed287a94e85" /><Relationship Type="http://schemas.openxmlformats.org/officeDocument/2006/relationships/theme" Target="/ppt/slideMasters/theme/theme1.xml" Id="R692b11143384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55ed287a9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7eb33f72e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8f02347d6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2f06e00294f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c6398291d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1c836def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3b49f33343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bc0e0957b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AAK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 AAK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3 555 404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LANDMARKS EFTF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RØNNING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RØNNING  –  32,5 %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9842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811 934 232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