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d117d4a03445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f005b102b42f3"/>
  </p:sldMasterIdLst>
  <p:sldIdLst>
    <p:sldId xmlns:r="http://schemas.openxmlformats.org/officeDocument/2006/relationships" id="256" r:id="R493c4f80f30e4a7b"/>
    <p:sldId xmlns:r="http://schemas.openxmlformats.org/officeDocument/2006/relationships" id="257" r:id="R4764616ebb4440a9"/>
    <p:sldId xmlns:r="http://schemas.openxmlformats.org/officeDocument/2006/relationships" id="258" r:id="Rf3d9bafc7a054cc9"/>
    <p:sldId xmlns:r="http://schemas.openxmlformats.org/officeDocument/2006/relationships" id="259" r:id="Rc996d3e8424f45cc"/>
    <p:sldId xmlns:r="http://schemas.openxmlformats.org/officeDocument/2006/relationships" id="260" r:id="R9606be37fe0b419c"/>
    <p:sldId xmlns:r="http://schemas.openxmlformats.org/officeDocument/2006/relationships" id="261" r:id="Rba54de2b4cb94563"/>
    <p:sldId xmlns:r="http://schemas.openxmlformats.org/officeDocument/2006/relationships" id="262" r:id="R3368d2f8b1aa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f005b102b42f3" /><Relationship Type="http://schemas.openxmlformats.org/officeDocument/2006/relationships/slide" Target="/ppt/slides/slide1.xml" Id="R493c4f80f30e4a7b" /><Relationship Type="http://schemas.openxmlformats.org/officeDocument/2006/relationships/slide" Target="/ppt/slides/slide2.xml" Id="R4764616ebb4440a9" /><Relationship Type="http://schemas.openxmlformats.org/officeDocument/2006/relationships/slide" Target="/ppt/slides/slide3.xml" Id="Rf3d9bafc7a054cc9" /><Relationship Type="http://schemas.openxmlformats.org/officeDocument/2006/relationships/slide" Target="/ppt/slides/slide4.xml" Id="Rc996d3e8424f45cc" /><Relationship Type="http://schemas.openxmlformats.org/officeDocument/2006/relationships/slide" Target="/ppt/slides/slide5.xml" Id="R9606be37fe0b419c" /><Relationship Type="http://schemas.openxmlformats.org/officeDocument/2006/relationships/slide" Target="/ppt/slides/slide6.xml" Id="Rba54de2b4cb94563" /><Relationship Type="http://schemas.openxmlformats.org/officeDocument/2006/relationships/slide" Target="/ppt/slides/slide7.xml" Id="R3368d2f8b1aa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b44062e2b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89784b1c84b38" /><Relationship Type="http://schemas.openxmlformats.org/officeDocument/2006/relationships/theme" Target="/ppt/slideMasters/theme/theme1.xml" Id="R429d488ae834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89784b1c8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b93d427a3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101b3076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9b8cdd5e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2358c88df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459814d2d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692814d5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fd85b327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STORHAMAR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STORHAMAR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 ELEKTRO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STORHAMAR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STORHAMAR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STORHAMAR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36 232 766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−2 030 965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14 244 695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STORHAMAR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EE-TEKNIKK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STORHAMAR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Løvstadvegen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55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post.se@eet.as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811 948 772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STORHAMAR ELEKTRO AS</a:t>
            </a:r>
          </a:p>
        </p:txBody>
      </p:sp>
    </p:spTree>
  </p:cSld>
  <p:clrMapOvr>
    <a:masterClrMapping xmlns:a="http://schemas.openxmlformats.org/drawingml/2006/main"/>
  </p:clrMapOvr>
</p:sld>
</file>