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729ac7019d4f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9ecee0b9f74f6c"/>
  </p:sldMasterIdLst>
  <p:sldIdLst>
    <p:sldId xmlns:r="http://schemas.openxmlformats.org/officeDocument/2006/relationships" id="256" r:id="Rd37b77ab97fb4c67"/>
    <p:sldId xmlns:r="http://schemas.openxmlformats.org/officeDocument/2006/relationships" id="257" r:id="R90c340f60f3b469f"/>
    <p:sldId xmlns:r="http://schemas.openxmlformats.org/officeDocument/2006/relationships" id="258" r:id="Rf5bd9fe7727e411e"/>
    <p:sldId xmlns:r="http://schemas.openxmlformats.org/officeDocument/2006/relationships" id="259" r:id="R48797ce6c5dd4648"/>
    <p:sldId xmlns:r="http://schemas.openxmlformats.org/officeDocument/2006/relationships" id="260" r:id="R30ea9ed53f0844b6"/>
    <p:sldId xmlns:r="http://schemas.openxmlformats.org/officeDocument/2006/relationships" id="261" r:id="Rf7219fd138014941"/>
    <p:sldId xmlns:r="http://schemas.openxmlformats.org/officeDocument/2006/relationships" id="262" r:id="R3333273a350b49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ecee0b9f74f6c" /><Relationship Type="http://schemas.openxmlformats.org/officeDocument/2006/relationships/slide" Target="/ppt/slides/slide1.xml" Id="Rd37b77ab97fb4c67" /><Relationship Type="http://schemas.openxmlformats.org/officeDocument/2006/relationships/slide" Target="/ppt/slides/slide2.xml" Id="R90c340f60f3b469f" /><Relationship Type="http://schemas.openxmlformats.org/officeDocument/2006/relationships/slide" Target="/ppt/slides/slide3.xml" Id="Rf5bd9fe7727e411e" /><Relationship Type="http://schemas.openxmlformats.org/officeDocument/2006/relationships/slide" Target="/ppt/slides/slide4.xml" Id="R48797ce6c5dd4648" /><Relationship Type="http://schemas.openxmlformats.org/officeDocument/2006/relationships/slide" Target="/ppt/slides/slide5.xml" Id="R30ea9ed53f0844b6" /><Relationship Type="http://schemas.openxmlformats.org/officeDocument/2006/relationships/slide" Target="/ppt/slides/slide6.xml" Id="Rf7219fd138014941" /><Relationship Type="http://schemas.openxmlformats.org/officeDocument/2006/relationships/slide" Target="/ppt/slides/slide7.xml" Id="R3333273a350b49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c53c2bcc349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efeb6ba70469a" /><Relationship Type="http://schemas.openxmlformats.org/officeDocument/2006/relationships/theme" Target="/ppt/slideMasters/theme/theme1.xml" Id="R8831d76245dc41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6efeb6ba7046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4ce4298304c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94f00bb494c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f8efe6f5b47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40827e43045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711bd39a24a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d01448c9f40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475b8706f45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RVT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RVT REGNSKAP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4 117 397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3 007 871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RØNNAUG VEBERG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OVE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MARIANN VEBERG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TUFTE-GRAVDAL KAROLINE V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Eikengstubben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post@rvtregnskap.no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811 997 862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