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c1b4844ab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559780e3184a01"/>
  </p:sldMasterIdLst>
  <p:sldIdLst>
    <p:sldId xmlns:r="http://schemas.openxmlformats.org/officeDocument/2006/relationships" id="256" r:id="Rb03c3ebc086a45c0"/>
    <p:sldId xmlns:r="http://schemas.openxmlformats.org/officeDocument/2006/relationships" id="257" r:id="R9771c1064b2c4427"/>
    <p:sldId xmlns:r="http://schemas.openxmlformats.org/officeDocument/2006/relationships" id="258" r:id="Rfbe0319f07704796"/>
    <p:sldId xmlns:r="http://schemas.openxmlformats.org/officeDocument/2006/relationships" id="259" r:id="R4f1e9eb9a55a48fc"/>
    <p:sldId xmlns:r="http://schemas.openxmlformats.org/officeDocument/2006/relationships" id="260" r:id="R322501cf98a246a5"/>
    <p:sldId xmlns:r="http://schemas.openxmlformats.org/officeDocument/2006/relationships" id="261" r:id="R3460eb3943924c8f"/>
    <p:sldId xmlns:r="http://schemas.openxmlformats.org/officeDocument/2006/relationships" id="262" r:id="Rfe230b15d12e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59780e3184a01" /><Relationship Type="http://schemas.openxmlformats.org/officeDocument/2006/relationships/slide" Target="/ppt/slides/slide1.xml" Id="Rb03c3ebc086a45c0" /><Relationship Type="http://schemas.openxmlformats.org/officeDocument/2006/relationships/slide" Target="/ppt/slides/slide2.xml" Id="R9771c1064b2c4427" /><Relationship Type="http://schemas.openxmlformats.org/officeDocument/2006/relationships/slide" Target="/ppt/slides/slide3.xml" Id="Rfbe0319f07704796" /><Relationship Type="http://schemas.openxmlformats.org/officeDocument/2006/relationships/slide" Target="/ppt/slides/slide4.xml" Id="R4f1e9eb9a55a48fc" /><Relationship Type="http://schemas.openxmlformats.org/officeDocument/2006/relationships/slide" Target="/ppt/slides/slide5.xml" Id="R322501cf98a246a5" /><Relationship Type="http://schemas.openxmlformats.org/officeDocument/2006/relationships/slide" Target="/ppt/slides/slide6.xml" Id="R3460eb3943924c8f" /><Relationship Type="http://schemas.openxmlformats.org/officeDocument/2006/relationships/slide" Target="/ppt/slides/slide7.xml" Id="Rfe230b15d12e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cb867004d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6eb7054384858" /><Relationship Type="http://schemas.openxmlformats.org/officeDocument/2006/relationships/theme" Target="/ppt/slideMasters/theme/theme1.xml" Id="R7f779d3b35bc4d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6eb705438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25b31ab35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bea35921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ef98af21e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4d9d6aaef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72ae03d08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08663768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b90f555c2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RAYMOND ARONSEN TRANSPORT &amp; GRAVING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ARONSEN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ARONSEN TRANSPORT &amp; GRAVING AS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ARONSEN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ARONSEN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ARONSEN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2 288 480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2 702 829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ARONSEN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ARONSEN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811 998 222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ARONSEN TRANSPORT &amp; GRAVING AS</a:t>
            </a:r>
          </a:p>
        </p:txBody>
      </p:sp>
    </p:spTree>
  </p:cSld>
  <p:clrMapOvr>
    <a:masterClrMapping xmlns:a="http://schemas.openxmlformats.org/drawingml/2006/main"/>
  </p:clrMapOvr>
</p:sld>
</file>