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f62d9d2d104b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3780e886254d52"/>
  </p:sldMasterIdLst>
  <p:sldIdLst>
    <p:sldId xmlns:r="http://schemas.openxmlformats.org/officeDocument/2006/relationships" id="256" r:id="R675618071cb04457"/>
    <p:sldId xmlns:r="http://schemas.openxmlformats.org/officeDocument/2006/relationships" id="257" r:id="R67bdf56b75a849b2"/>
    <p:sldId xmlns:r="http://schemas.openxmlformats.org/officeDocument/2006/relationships" id="258" r:id="Rcecc9f0a6d034eef"/>
    <p:sldId xmlns:r="http://schemas.openxmlformats.org/officeDocument/2006/relationships" id="259" r:id="R1514586109444b6e"/>
    <p:sldId xmlns:r="http://schemas.openxmlformats.org/officeDocument/2006/relationships" id="260" r:id="R51a96436613347bb"/>
    <p:sldId xmlns:r="http://schemas.openxmlformats.org/officeDocument/2006/relationships" id="261" r:id="Rf44912e534f94170"/>
    <p:sldId xmlns:r="http://schemas.openxmlformats.org/officeDocument/2006/relationships" id="262" r:id="R8decbaa8867144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3780e886254d52" /><Relationship Type="http://schemas.openxmlformats.org/officeDocument/2006/relationships/slide" Target="/ppt/slides/slide1.xml" Id="R675618071cb04457" /><Relationship Type="http://schemas.openxmlformats.org/officeDocument/2006/relationships/slide" Target="/ppt/slides/slide2.xml" Id="R67bdf56b75a849b2" /><Relationship Type="http://schemas.openxmlformats.org/officeDocument/2006/relationships/slide" Target="/ppt/slides/slide3.xml" Id="Rcecc9f0a6d034eef" /><Relationship Type="http://schemas.openxmlformats.org/officeDocument/2006/relationships/slide" Target="/ppt/slides/slide4.xml" Id="R1514586109444b6e" /><Relationship Type="http://schemas.openxmlformats.org/officeDocument/2006/relationships/slide" Target="/ppt/slides/slide5.xml" Id="R51a96436613347bb" /><Relationship Type="http://schemas.openxmlformats.org/officeDocument/2006/relationships/slide" Target="/ppt/slides/slide6.xml" Id="Rf44912e534f94170" /><Relationship Type="http://schemas.openxmlformats.org/officeDocument/2006/relationships/slide" Target="/ppt/slides/slide7.xml" Id="R8decbaa8867144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510ca3e83b4b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5774b9af1044b0" /><Relationship Type="http://schemas.openxmlformats.org/officeDocument/2006/relationships/theme" Target="/ppt/slideMasters/theme/theme1.xml" Id="Rebae265de02d48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5774b9af1044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333e976984e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468578f394f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516c4309248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a9292ca4648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837d8bdff49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84f08413948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6f593295a43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INGENIØR HANS BECKER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INGENIØR HANS BECKER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INGENIØR HANS BECKER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INGENIØR HANS BECKER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INGENIØR HANS BECKER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INGENIØR HANS BECKER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51 153 505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761 309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459 219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6 688 762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20 151 176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INGENIØR HANS BECKER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HFB AS  –  54,5 %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KOLSTAD MORTEN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BECKER HANS FOLKE  –  15,9 %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SANDÅS FRANK  –  4,5 %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INGENIØR HANS BECKER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Pottemakerveien 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78 78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812 013 742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INGENIØR HANS BECKER AS</a:t>
            </a:r>
          </a:p>
        </p:txBody>
      </p:sp>
    </p:spTree>
  </p:cSld>
  <p:clrMapOvr>
    <a:masterClrMapping xmlns:a="http://schemas.openxmlformats.org/drawingml/2006/main"/>
  </p:clrMapOvr>
</p:sld>
</file>