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1cb470569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0e420677d40fe"/>
  </p:sldMasterIdLst>
  <p:sldIdLst>
    <p:sldId xmlns:r="http://schemas.openxmlformats.org/officeDocument/2006/relationships" id="256" r:id="Rd9fc39bf5c7c4721"/>
    <p:sldId xmlns:r="http://schemas.openxmlformats.org/officeDocument/2006/relationships" id="257" r:id="Rbbe41fd11d024994"/>
    <p:sldId xmlns:r="http://schemas.openxmlformats.org/officeDocument/2006/relationships" id="258" r:id="R3b06cc2855f04821"/>
    <p:sldId xmlns:r="http://schemas.openxmlformats.org/officeDocument/2006/relationships" id="259" r:id="R38a324b9d6154438"/>
    <p:sldId xmlns:r="http://schemas.openxmlformats.org/officeDocument/2006/relationships" id="260" r:id="R4e53ec608eb54286"/>
    <p:sldId xmlns:r="http://schemas.openxmlformats.org/officeDocument/2006/relationships" id="261" r:id="R2db4283d8340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0e420677d40fe" /><Relationship Type="http://schemas.openxmlformats.org/officeDocument/2006/relationships/slide" Target="/ppt/slides/slide1.xml" Id="Rd9fc39bf5c7c4721" /><Relationship Type="http://schemas.openxmlformats.org/officeDocument/2006/relationships/slide" Target="/ppt/slides/slide2.xml" Id="Rbbe41fd11d024994" /><Relationship Type="http://schemas.openxmlformats.org/officeDocument/2006/relationships/slide" Target="/ppt/slides/slide3.xml" Id="R3b06cc2855f04821" /><Relationship Type="http://schemas.openxmlformats.org/officeDocument/2006/relationships/slide" Target="/ppt/slides/slide4.xml" Id="R38a324b9d6154438" /><Relationship Type="http://schemas.openxmlformats.org/officeDocument/2006/relationships/slide" Target="/ppt/slides/slide5.xml" Id="R4e53ec608eb54286" /><Relationship Type="http://schemas.openxmlformats.org/officeDocument/2006/relationships/slide" Target="/ppt/slides/slide6.xml" Id="R2db4283d8340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58e4f32bb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e2d0cc24d4865" /><Relationship Type="http://schemas.openxmlformats.org/officeDocument/2006/relationships/theme" Target="/ppt/slideMasters/theme/theme1.xml" Id="Rf5ccc45f1869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e2d0cc24d48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3941717d7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c5d64a1ba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ce6462fce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c27141e5c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143c584de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248c512e3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AMORS BILER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AMORS BILER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10 440 792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7 409 279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Marmorveien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9408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bilutleie@jldekksenter.no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www.rent-a-wreck.no/location/norge/harstad-evenes-airport/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812 049 992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AMORS BILER AS</a:t>
            </a:r>
          </a:p>
        </p:txBody>
      </p:sp>
    </p:spTree>
  </p:cSld>
  <p:clrMapOvr>
    <a:masterClrMapping xmlns:a="http://schemas.openxmlformats.org/drawingml/2006/main"/>
  </p:clrMapOvr>
</p:sld>
</file>