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747a08337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021f162894c99"/>
  </p:sldMasterIdLst>
  <p:sldIdLst>
    <p:sldId xmlns:r="http://schemas.openxmlformats.org/officeDocument/2006/relationships" id="256" r:id="Rf003c36ed9474999"/>
    <p:sldId xmlns:r="http://schemas.openxmlformats.org/officeDocument/2006/relationships" id="257" r:id="R2058e5f708ef4d03"/>
    <p:sldId xmlns:r="http://schemas.openxmlformats.org/officeDocument/2006/relationships" id="258" r:id="R565ef42ed2d74d1e"/>
    <p:sldId xmlns:r="http://schemas.openxmlformats.org/officeDocument/2006/relationships" id="259" r:id="R37d718b8883e429e"/>
    <p:sldId xmlns:r="http://schemas.openxmlformats.org/officeDocument/2006/relationships" id="260" r:id="R12e63d7af2e64000"/>
    <p:sldId xmlns:r="http://schemas.openxmlformats.org/officeDocument/2006/relationships" id="261" r:id="R97c9b6ab84de4641"/>
    <p:sldId xmlns:r="http://schemas.openxmlformats.org/officeDocument/2006/relationships" id="262" r:id="Rf283c5c1ae1f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021f162894c99" /><Relationship Type="http://schemas.openxmlformats.org/officeDocument/2006/relationships/slide" Target="/ppt/slides/slide1.xml" Id="Rf003c36ed9474999" /><Relationship Type="http://schemas.openxmlformats.org/officeDocument/2006/relationships/slide" Target="/ppt/slides/slide2.xml" Id="R2058e5f708ef4d03" /><Relationship Type="http://schemas.openxmlformats.org/officeDocument/2006/relationships/slide" Target="/ppt/slides/slide3.xml" Id="R565ef42ed2d74d1e" /><Relationship Type="http://schemas.openxmlformats.org/officeDocument/2006/relationships/slide" Target="/ppt/slides/slide4.xml" Id="R37d718b8883e429e" /><Relationship Type="http://schemas.openxmlformats.org/officeDocument/2006/relationships/slide" Target="/ppt/slides/slide5.xml" Id="R12e63d7af2e64000" /><Relationship Type="http://schemas.openxmlformats.org/officeDocument/2006/relationships/slide" Target="/ppt/slides/slide6.xml" Id="R97c9b6ab84de4641" /><Relationship Type="http://schemas.openxmlformats.org/officeDocument/2006/relationships/slide" Target="/ppt/slides/slide7.xml" Id="Rf283c5c1ae1f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130cc46c1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9e28e93f4798" /><Relationship Type="http://schemas.openxmlformats.org/officeDocument/2006/relationships/theme" Target="/ppt/slideMasters/theme/theme1.xml" Id="Rdab035510b9d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d9e28e93f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11f623a3e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cd4e203d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6e23578d7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226f56a6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31e737452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bba37861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7b8cca761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631 009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HUSBERG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Sofies gate 88A, Bolignr H0201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812 057 782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HUSBERG INVEST AS</a:t>
            </a:r>
          </a:p>
        </p:txBody>
      </p:sp>
    </p:spTree>
  </p:cSld>
  <p:clrMapOvr>
    <a:masterClrMapping xmlns:a="http://schemas.openxmlformats.org/drawingml/2006/main"/>
  </p:clrMapOvr>
</p:sld>
</file>