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a74cffccb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c7c5fb08d4909"/>
  </p:sldMasterIdLst>
  <p:sldIdLst>
    <p:sldId xmlns:r="http://schemas.openxmlformats.org/officeDocument/2006/relationships" id="256" r:id="R27125f6e7f7a4ac3"/>
    <p:sldId xmlns:r="http://schemas.openxmlformats.org/officeDocument/2006/relationships" id="257" r:id="R1aa9e0dc76654ac3"/>
    <p:sldId xmlns:r="http://schemas.openxmlformats.org/officeDocument/2006/relationships" id="258" r:id="R3822206a1ed84eaa"/>
    <p:sldId xmlns:r="http://schemas.openxmlformats.org/officeDocument/2006/relationships" id="259" r:id="R7ecb482e18a5407b"/>
    <p:sldId xmlns:r="http://schemas.openxmlformats.org/officeDocument/2006/relationships" id="260" r:id="R4ede2c8e73a24aae"/>
    <p:sldId xmlns:r="http://schemas.openxmlformats.org/officeDocument/2006/relationships" id="261" r:id="Rb793cbf06c1044b8"/>
    <p:sldId xmlns:r="http://schemas.openxmlformats.org/officeDocument/2006/relationships" id="262" r:id="Ra3cf624d3566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c7c5fb08d4909" /><Relationship Type="http://schemas.openxmlformats.org/officeDocument/2006/relationships/slide" Target="/ppt/slides/slide1.xml" Id="R27125f6e7f7a4ac3" /><Relationship Type="http://schemas.openxmlformats.org/officeDocument/2006/relationships/slide" Target="/ppt/slides/slide2.xml" Id="R1aa9e0dc76654ac3" /><Relationship Type="http://schemas.openxmlformats.org/officeDocument/2006/relationships/slide" Target="/ppt/slides/slide3.xml" Id="R3822206a1ed84eaa" /><Relationship Type="http://schemas.openxmlformats.org/officeDocument/2006/relationships/slide" Target="/ppt/slides/slide4.xml" Id="R7ecb482e18a5407b" /><Relationship Type="http://schemas.openxmlformats.org/officeDocument/2006/relationships/slide" Target="/ppt/slides/slide5.xml" Id="R4ede2c8e73a24aae" /><Relationship Type="http://schemas.openxmlformats.org/officeDocument/2006/relationships/slide" Target="/ppt/slides/slide6.xml" Id="Rb793cbf06c1044b8" /><Relationship Type="http://schemas.openxmlformats.org/officeDocument/2006/relationships/slide" Target="/ppt/slides/slide7.xml" Id="Ra3cf624d3566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745f9d81b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ae2d0b9f4d08" /><Relationship Type="http://schemas.openxmlformats.org/officeDocument/2006/relationships/theme" Target="/ppt/slideMasters/theme/theme1.xml" Id="Rb75b74a2a3ac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0ae2d0b9f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1947dc71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c4582e23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3f6e085c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6011058e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4b45fa54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6c7e5983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ecb9a200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THORBJØRNSEN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THORBJØRNSEN GRAVING OG TRANSPORT AS ble etablert [år] og holder til i Nedenes.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14 995 609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7 167 094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LARS EIGIL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THORBJØRNSEN GRAVING OG TRANSPORT AS</a:t>
            </a:r>
          </a:p>
        </p:txBody>
      </p:sp>
    </p:spTree>
  </p:cSld>
  <p:clrMapOvr>
    <a:masterClrMapping xmlns:a="http://schemas.openxmlformats.org/drawingml/2006/main"/>
  </p:clrMapOvr>
</p:sld>
</file>