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e7b168d26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277efed2154fc9"/>
  </p:sldMasterIdLst>
  <p:sldIdLst>
    <p:sldId xmlns:r="http://schemas.openxmlformats.org/officeDocument/2006/relationships" id="256" r:id="R95dfff9ea4984159"/>
    <p:sldId xmlns:r="http://schemas.openxmlformats.org/officeDocument/2006/relationships" id="257" r:id="R3acb5c3eaad84609"/>
    <p:sldId xmlns:r="http://schemas.openxmlformats.org/officeDocument/2006/relationships" id="258" r:id="Rc13e8cc4e3d54b57"/>
    <p:sldId xmlns:r="http://schemas.openxmlformats.org/officeDocument/2006/relationships" id="259" r:id="R4657e5ed87db4c5a"/>
    <p:sldId xmlns:r="http://schemas.openxmlformats.org/officeDocument/2006/relationships" id="260" r:id="Rd6cc2b3cd8464927"/>
    <p:sldId xmlns:r="http://schemas.openxmlformats.org/officeDocument/2006/relationships" id="261" r:id="R3acab5a610b54d0b"/>
    <p:sldId xmlns:r="http://schemas.openxmlformats.org/officeDocument/2006/relationships" id="262" r:id="R7f119bd037be4a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77efed2154fc9" /><Relationship Type="http://schemas.openxmlformats.org/officeDocument/2006/relationships/slide" Target="/ppt/slides/slide1.xml" Id="R95dfff9ea4984159" /><Relationship Type="http://schemas.openxmlformats.org/officeDocument/2006/relationships/slide" Target="/ppt/slides/slide2.xml" Id="R3acb5c3eaad84609" /><Relationship Type="http://schemas.openxmlformats.org/officeDocument/2006/relationships/slide" Target="/ppt/slides/slide3.xml" Id="Rc13e8cc4e3d54b57" /><Relationship Type="http://schemas.openxmlformats.org/officeDocument/2006/relationships/slide" Target="/ppt/slides/slide4.xml" Id="R4657e5ed87db4c5a" /><Relationship Type="http://schemas.openxmlformats.org/officeDocument/2006/relationships/slide" Target="/ppt/slides/slide5.xml" Id="Rd6cc2b3cd8464927" /><Relationship Type="http://schemas.openxmlformats.org/officeDocument/2006/relationships/slide" Target="/ppt/slides/slide6.xml" Id="R3acab5a610b54d0b" /><Relationship Type="http://schemas.openxmlformats.org/officeDocument/2006/relationships/slide" Target="/ppt/slides/slide7.xml" Id="R7f119bd037be4a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2f2a6849d45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c9ee344374884" /><Relationship Type="http://schemas.openxmlformats.org/officeDocument/2006/relationships/theme" Target="/ppt/slideMasters/theme/theme1.xml" Id="R74b6feda25d84b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c9ee3443748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ea77700734d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8215684834c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b8ea559664e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aeb23f77c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9e1ad40d64d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90d9a57444b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37d12b80344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 12:24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12:24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12:24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12:24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12:24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12:24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38 375 364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3 782 496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3 071 313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10 138 348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18 361 813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12:24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TELPEN69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12:24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12:24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Stølsvegen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812 076 272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12:24 AS</a:t>
            </a:r>
          </a:p>
        </p:txBody>
      </p:sp>
    </p:spTree>
  </p:cSld>
  <p:clrMapOvr>
    <a:masterClrMapping xmlns:a="http://schemas.openxmlformats.org/drawingml/2006/main"/>
  </p:clrMapOvr>
</p:sld>
</file>