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a7373bdfaf042e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11781bfc4eb4ad6"/>
  </p:sldMasterIdLst>
  <p:sldIdLst>
    <p:sldId xmlns:r="http://schemas.openxmlformats.org/officeDocument/2006/relationships" id="256" r:id="Rfa0486f6de4b4ec8"/>
    <p:sldId xmlns:r="http://schemas.openxmlformats.org/officeDocument/2006/relationships" id="257" r:id="Rcd67ffaf35134557"/>
    <p:sldId xmlns:r="http://schemas.openxmlformats.org/officeDocument/2006/relationships" id="258" r:id="Re5deeb8a02554337"/>
    <p:sldId xmlns:r="http://schemas.openxmlformats.org/officeDocument/2006/relationships" id="259" r:id="Rb3a70d6f0c07430f"/>
    <p:sldId xmlns:r="http://schemas.openxmlformats.org/officeDocument/2006/relationships" id="260" r:id="Rbed0080fb1f94cbd"/>
    <p:sldId xmlns:r="http://schemas.openxmlformats.org/officeDocument/2006/relationships" id="261" r:id="R6d834998cd864400"/>
    <p:sldId xmlns:r="http://schemas.openxmlformats.org/officeDocument/2006/relationships" id="262" r:id="Rff04771ab102402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11781bfc4eb4ad6" /><Relationship Type="http://schemas.openxmlformats.org/officeDocument/2006/relationships/slide" Target="/ppt/slides/slide1.xml" Id="Rfa0486f6de4b4ec8" /><Relationship Type="http://schemas.openxmlformats.org/officeDocument/2006/relationships/slide" Target="/ppt/slides/slide2.xml" Id="Rcd67ffaf35134557" /><Relationship Type="http://schemas.openxmlformats.org/officeDocument/2006/relationships/slide" Target="/ppt/slides/slide3.xml" Id="Re5deeb8a02554337" /><Relationship Type="http://schemas.openxmlformats.org/officeDocument/2006/relationships/slide" Target="/ppt/slides/slide4.xml" Id="Rb3a70d6f0c07430f" /><Relationship Type="http://schemas.openxmlformats.org/officeDocument/2006/relationships/slide" Target="/ppt/slides/slide5.xml" Id="Rbed0080fb1f94cbd" /><Relationship Type="http://schemas.openxmlformats.org/officeDocument/2006/relationships/slide" Target="/ppt/slides/slide6.xml" Id="R6d834998cd864400" /><Relationship Type="http://schemas.openxmlformats.org/officeDocument/2006/relationships/slide" Target="/ppt/slides/slide7.xml" Id="Rff04771ab102402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43915cb56d243f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2b2ad492214536" /><Relationship Type="http://schemas.openxmlformats.org/officeDocument/2006/relationships/theme" Target="/ppt/slideMasters/theme/theme1.xml" Id="Re3acd3e55b2a4d3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02b2ad49221453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9c8233fa8e428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235219dabb4d0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63a48bd7c1404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69943219954c5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58fd50ed7f492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fd1e84580948f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3c140bc6864f1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BLOMSTERBAKKEN 2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BLOMSTERBAKKEN 2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BLOMSTERBAKKEN 2 AS ble etablert [år] og holder til i Nittedal.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BLOMSTERBAKKEN 2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BLOMSTERBAKKEN 2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BLOMSTERBAKKEN 2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2 003 644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−2 261 104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6 797 679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44 881 232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51 791 910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BLOMSTERBAKKEN 2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FEET OLE  –  53,3 %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FEET OLE  –  16,7 %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ADAGRAD AS  –  15,0 %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VIFE HOLDING AS  –  15,0 %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BLOMSTERBAKKEN 2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Ole Feet, Rauerskauveien 507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1482 Nittedal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812 170 112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BLOMSTERBAKKEN 2 AS</a:t>
            </a:r>
          </a:p>
        </p:txBody>
      </p:sp>
    </p:spTree>
  </p:cSld>
  <p:clrMapOvr>
    <a:masterClrMapping xmlns:a="http://schemas.openxmlformats.org/drawingml/2006/main"/>
  </p:clrMapOvr>
</p:sld>
</file>