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e4c578e0e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a0f0646084104"/>
  </p:sldMasterIdLst>
  <p:sldIdLst>
    <p:sldId xmlns:r="http://schemas.openxmlformats.org/officeDocument/2006/relationships" id="256" r:id="R432514e546e14f97"/>
    <p:sldId xmlns:r="http://schemas.openxmlformats.org/officeDocument/2006/relationships" id="257" r:id="R1711bd18c57a4c95"/>
    <p:sldId xmlns:r="http://schemas.openxmlformats.org/officeDocument/2006/relationships" id="258" r:id="R9b1df9902725478d"/>
    <p:sldId xmlns:r="http://schemas.openxmlformats.org/officeDocument/2006/relationships" id="259" r:id="R9e9649a2dbaa4ad8"/>
    <p:sldId xmlns:r="http://schemas.openxmlformats.org/officeDocument/2006/relationships" id="260" r:id="Rb4b06a4a0c1d42c1"/>
    <p:sldId xmlns:r="http://schemas.openxmlformats.org/officeDocument/2006/relationships" id="261" r:id="Rd1e6791e524842b9"/>
    <p:sldId xmlns:r="http://schemas.openxmlformats.org/officeDocument/2006/relationships" id="262" r:id="R33a13ec17630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a0f0646084104" /><Relationship Type="http://schemas.openxmlformats.org/officeDocument/2006/relationships/slide" Target="/ppt/slides/slide1.xml" Id="R432514e546e14f97" /><Relationship Type="http://schemas.openxmlformats.org/officeDocument/2006/relationships/slide" Target="/ppt/slides/slide2.xml" Id="R1711bd18c57a4c95" /><Relationship Type="http://schemas.openxmlformats.org/officeDocument/2006/relationships/slide" Target="/ppt/slides/slide3.xml" Id="R9b1df9902725478d" /><Relationship Type="http://schemas.openxmlformats.org/officeDocument/2006/relationships/slide" Target="/ppt/slides/slide4.xml" Id="R9e9649a2dbaa4ad8" /><Relationship Type="http://schemas.openxmlformats.org/officeDocument/2006/relationships/slide" Target="/ppt/slides/slide5.xml" Id="Rb4b06a4a0c1d42c1" /><Relationship Type="http://schemas.openxmlformats.org/officeDocument/2006/relationships/slide" Target="/ppt/slides/slide6.xml" Id="Rd1e6791e524842b9" /><Relationship Type="http://schemas.openxmlformats.org/officeDocument/2006/relationships/slide" Target="/ppt/slides/slide7.xml" Id="R33a13ec17630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365842048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524908cb148a4" /><Relationship Type="http://schemas.openxmlformats.org/officeDocument/2006/relationships/theme" Target="/ppt/slideMasters/theme/theme1.xml" Id="R78b55f59386041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524908cb1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ae386b898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03d1fc6c7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f1e0d311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8f0dabfb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c6776c5a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2b96b9800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c99479561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STEINAR LANDE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STEINAR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STEINAR LANDE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STEINAR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STEINAR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STEINAR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431 406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STEINAR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STEINAR LANDE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Dalsfjordvegen 625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812 192 922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STEINAR LANDE AS</a:t>
            </a:r>
          </a:p>
        </p:txBody>
      </p:sp>
    </p:spTree>
  </p:cSld>
  <p:clrMapOvr>
    <a:masterClrMapping xmlns:a="http://schemas.openxmlformats.org/drawingml/2006/main"/>
  </p:clrMapOvr>
</p:sld>
</file>