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5b0112ae1947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5eef55bd164a94"/>
  </p:sldMasterIdLst>
  <p:sldIdLst>
    <p:sldId xmlns:r="http://schemas.openxmlformats.org/officeDocument/2006/relationships" id="256" r:id="R78e705032dc542fa"/>
    <p:sldId xmlns:r="http://schemas.openxmlformats.org/officeDocument/2006/relationships" id="257" r:id="R11705e7ffb7d4be2"/>
    <p:sldId xmlns:r="http://schemas.openxmlformats.org/officeDocument/2006/relationships" id="258" r:id="Rb241b809ed6b43dd"/>
    <p:sldId xmlns:r="http://schemas.openxmlformats.org/officeDocument/2006/relationships" id="259" r:id="R4fd60ca1f3c64e6d"/>
    <p:sldId xmlns:r="http://schemas.openxmlformats.org/officeDocument/2006/relationships" id="260" r:id="Rd03d35458558437b"/>
    <p:sldId xmlns:r="http://schemas.openxmlformats.org/officeDocument/2006/relationships" id="261" r:id="Rdcf3ef8389954a35"/>
    <p:sldId xmlns:r="http://schemas.openxmlformats.org/officeDocument/2006/relationships" id="262" r:id="R1fe29463197f41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5eef55bd164a94" /><Relationship Type="http://schemas.openxmlformats.org/officeDocument/2006/relationships/slide" Target="/ppt/slides/slide1.xml" Id="R78e705032dc542fa" /><Relationship Type="http://schemas.openxmlformats.org/officeDocument/2006/relationships/slide" Target="/ppt/slides/slide2.xml" Id="R11705e7ffb7d4be2" /><Relationship Type="http://schemas.openxmlformats.org/officeDocument/2006/relationships/slide" Target="/ppt/slides/slide3.xml" Id="Rb241b809ed6b43dd" /><Relationship Type="http://schemas.openxmlformats.org/officeDocument/2006/relationships/slide" Target="/ppt/slides/slide4.xml" Id="R4fd60ca1f3c64e6d" /><Relationship Type="http://schemas.openxmlformats.org/officeDocument/2006/relationships/slide" Target="/ppt/slides/slide5.xml" Id="Rd03d35458558437b" /><Relationship Type="http://schemas.openxmlformats.org/officeDocument/2006/relationships/slide" Target="/ppt/slides/slide6.xml" Id="Rdcf3ef8389954a35" /><Relationship Type="http://schemas.openxmlformats.org/officeDocument/2006/relationships/slide" Target="/ppt/slides/slide7.xml" Id="R1fe29463197f41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5e04c10bd141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05caae23a4102" /><Relationship Type="http://schemas.openxmlformats.org/officeDocument/2006/relationships/theme" Target="/ppt/slideMasters/theme/theme1.xml" Id="R0d61b99b537941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05caae23a41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cb1b72ddb242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de4d11e57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6dc0be5bb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18aac5421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cd4172f4a47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fa00e32bf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412accd5f74f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1 065 692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497 043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295 683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1 875 574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12 006 196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GOA LARS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3515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50 04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murmestergoa@hotmail.com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812 250 442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GOA AS</a:t>
            </a:r>
          </a:p>
        </p:txBody>
      </p:sp>
    </p:spTree>
  </p:cSld>
  <p:clrMapOvr>
    <a:masterClrMapping xmlns:a="http://schemas.openxmlformats.org/drawingml/2006/main"/>
  </p:clrMapOvr>
</p:sld>
</file>