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804bf38a8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2c68d22da4278"/>
  </p:sldMasterIdLst>
  <p:sldIdLst>
    <p:sldId xmlns:r="http://schemas.openxmlformats.org/officeDocument/2006/relationships" id="256" r:id="R03bfadb87bd2417d"/>
    <p:sldId xmlns:r="http://schemas.openxmlformats.org/officeDocument/2006/relationships" id="257" r:id="R0129ce064e66410b"/>
    <p:sldId xmlns:r="http://schemas.openxmlformats.org/officeDocument/2006/relationships" id="258" r:id="Rd77b656190a64214"/>
    <p:sldId xmlns:r="http://schemas.openxmlformats.org/officeDocument/2006/relationships" id="259" r:id="R480998aab2db4cd0"/>
    <p:sldId xmlns:r="http://schemas.openxmlformats.org/officeDocument/2006/relationships" id="260" r:id="Re1057cff01e64e86"/>
    <p:sldId xmlns:r="http://schemas.openxmlformats.org/officeDocument/2006/relationships" id="261" r:id="Ra6080e29bf2147a8"/>
    <p:sldId xmlns:r="http://schemas.openxmlformats.org/officeDocument/2006/relationships" id="262" r:id="Ra177cf5b7f74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2c68d22da4278" /><Relationship Type="http://schemas.openxmlformats.org/officeDocument/2006/relationships/slide" Target="/ppt/slides/slide1.xml" Id="R03bfadb87bd2417d" /><Relationship Type="http://schemas.openxmlformats.org/officeDocument/2006/relationships/slide" Target="/ppt/slides/slide2.xml" Id="R0129ce064e66410b" /><Relationship Type="http://schemas.openxmlformats.org/officeDocument/2006/relationships/slide" Target="/ppt/slides/slide3.xml" Id="Rd77b656190a64214" /><Relationship Type="http://schemas.openxmlformats.org/officeDocument/2006/relationships/slide" Target="/ppt/slides/slide4.xml" Id="R480998aab2db4cd0" /><Relationship Type="http://schemas.openxmlformats.org/officeDocument/2006/relationships/slide" Target="/ppt/slides/slide5.xml" Id="Re1057cff01e64e86" /><Relationship Type="http://schemas.openxmlformats.org/officeDocument/2006/relationships/slide" Target="/ppt/slides/slide6.xml" Id="Ra6080e29bf2147a8" /><Relationship Type="http://schemas.openxmlformats.org/officeDocument/2006/relationships/slide" Target="/ppt/slides/slide7.xml" Id="Ra177cf5b7f74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85a52415041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1ba422164d44" /><Relationship Type="http://schemas.openxmlformats.org/officeDocument/2006/relationships/theme" Target="/ppt/slideMasters/theme/theme1.xml" Id="R6c8f59f87531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c1ba42216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9a92bb80b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315b9d11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d687b084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a67687c69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4991c6007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fcababab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1e7fa903d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A. ØISANG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A. ØISANG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A. ØISANG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A. ØISANG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A. ØISANG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A. ØISANG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1 054 992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A. ØISANG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ØISANG AUDUN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A. ØISANG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812 295 802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A. ØISANG AS</a:t>
            </a:r>
          </a:p>
        </p:txBody>
      </p:sp>
    </p:spTree>
  </p:cSld>
  <p:clrMapOvr>
    <a:masterClrMapping xmlns:a="http://schemas.openxmlformats.org/drawingml/2006/main"/>
  </p:clrMapOvr>
</p:sld>
</file>