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9b31f9450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c43f460a241de"/>
  </p:sldMasterIdLst>
  <p:sldIdLst>
    <p:sldId xmlns:r="http://schemas.openxmlformats.org/officeDocument/2006/relationships" id="256" r:id="Re05e4703a5664029"/>
    <p:sldId xmlns:r="http://schemas.openxmlformats.org/officeDocument/2006/relationships" id="257" r:id="R9381add08c934d8c"/>
    <p:sldId xmlns:r="http://schemas.openxmlformats.org/officeDocument/2006/relationships" id="258" r:id="R6d3c0046cef84d62"/>
    <p:sldId xmlns:r="http://schemas.openxmlformats.org/officeDocument/2006/relationships" id="259" r:id="Rfe7adc8652a749e8"/>
    <p:sldId xmlns:r="http://schemas.openxmlformats.org/officeDocument/2006/relationships" id="260" r:id="Rc0d28e7d6af94037"/>
    <p:sldId xmlns:r="http://schemas.openxmlformats.org/officeDocument/2006/relationships" id="261" r:id="Re88d4a9bcae64cdf"/>
    <p:sldId xmlns:r="http://schemas.openxmlformats.org/officeDocument/2006/relationships" id="262" r:id="Raeb689b7cdc8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c43f460a241de" /><Relationship Type="http://schemas.openxmlformats.org/officeDocument/2006/relationships/slide" Target="/ppt/slides/slide1.xml" Id="Re05e4703a5664029" /><Relationship Type="http://schemas.openxmlformats.org/officeDocument/2006/relationships/slide" Target="/ppt/slides/slide2.xml" Id="R9381add08c934d8c" /><Relationship Type="http://schemas.openxmlformats.org/officeDocument/2006/relationships/slide" Target="/ppt/slides/slide3.xml" Id="R6d3c0046cef84d62" /><Relationship Type="http://schemas.openxmlformats.org/officeDocument/2006/relationships/slide" Target="/ppt/slides/slide4.xml" Id="Rfe7adc8652a749e8" /><Relationship Type="http://schemas.openxmlformats.org/officeDocument/2006/relationships/slide" Target="/ppt/slides/slide5.xml" Id="Rc0d28e7d6af94037" /><Relationship Type="http://schemas.openxmlformats.org/officeDocument/2006/relationships/slide" Target="/ppt/slides/slide6.xml" Id="Re88d4a9bcae64cdf" /><Relationship Type="http://schemas.openxmlformats.org/officeDocument/2006/relationships/slide" Target="/ppt/slides/slide7.xml" Id="Raeb689b7cdc8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3b76af796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309c7d9d54487" /><Relationship Type="http://schemas.openxmlformats.org/officeDocument/2006/relationships/theme" Target="/ppt/slideMasters/theme/theme1.xml" Id="Rffed61fe55e9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309c7d9d5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911ecdd8d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c702e3816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8b681ddea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5717e7f2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6fea4c584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0f1cc0c5e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1145c4fe9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−2 187 008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16 524 554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 JUNG BJØRN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Gregers Grams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812 318 632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