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2f8b38fe9b4f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a8b33593ff47bc"/>
  </p:sldMasterIdLst>
  <p:sldIdLst>
    <p:sldId xmlns:r="http://schemas.openxmlformats.org/officeDocument/2006/relationships" id="256" r:id="R341c901665a94b06"/>
    <p:sldId xmlns:r="http://schemas.openxmlformats.org/officeDocument/2006/relationships" id="257" r:id="Re7df518518784cc6"/>
    <p:sldId xmlns:r="http://schemas.openxmlformats.org/officeDocument/2006/relationships" id="258" r:id="R86eb8577654d4af9"/>
    <p:sldId xmlns:r="http://schemas.openxmlformats.org/officeDocument/2006/relationships" id="259" r:id="R828e6fc7f8b44d27"/>
    <p:sldId xmlns:r="http://schemas.openxmlformats.org/officeDocument/2006/relationships" id="260" r:id="R078425389d824181"/>
    <p:sldId xmlns:r="http://schemas.openxmlformats.org/officeDocument/2006/relationships" id="261" r:id="R0de9264b4c874283"/>
    <p:sldId xmlns:r="http://schemas.openxmlformats.org/officeDocument/2006/relationships" id="262" r:id="R64ec0bbd37da4b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a8b33593ff47bc" /><Relationship Type="http://schemas.openxmlformats.org/officeDocument/2006/relationships/slide" Target="/ppt/slides/slide1.xml" Id="R341c901665a94b06" /><Relationship Type="http://schemas.openxmlformats.org/officeDocument/2006/relationships/slide" Target="/ppt/slides/slide2.xml" Id="Re7df518518784cc6" /><Relationship Type="http://schemas.openxmlformats.org/officeDocument/2006/relationships/slide" Target="/ppt/slides/slide3.xml" Id="R86eb8577654d4af9" /><Relationship Type="http://schemas.openxmlformats.org/officeDocument/2006/relationships/slide" Target="/ppt/slides/slide4.xml" Id="R828e6fc7f8b44d27" /><Relationship Type="http://schemas.openxmlformats.org/officeDocument/2006/relationships/slide" Target="/ppt/slides/slide5.xml" Id="R078425389d824181" /><Relationship Type="http://schemas.openxmlformats.org/officeDocument/2006/relationships/slide" Target="/ppt/slides/slide6.xml" Id="R0de9264b4c874283" /><Relationship Type="http://schemas.openxmlformats.org/officeDocument/2006/relationships/slide" Target="/ppt/slides/slide7.xml" Id="R64ec0bbd37da4b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149ee664ae4d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2077940230470a" /><Relationship Type="http://schemas.openxmlformats.org/officeDocument/2006/relationships/theme" Target="/ppt/slideMasters/theme/theme1.xml" Id="Re627c17b8bec42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207794023047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37683a66554c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80687c629242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0f30478464e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853987fab4f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3db20a73874d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12aeedb22b46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b86b15e52745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CHILL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CHILL AS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1 894 294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−191 403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−202 803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459 768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TERESE ARNTZEN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Havnegata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7800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812 450 352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CHILL AS</a:t>
            </a:r>
          </a:p>
        </p:txBody>
      </p:sp>
    </p:spTree>
  </p:cSld>
  <p:clrMapOvr>
    <a:masterClrMapping xmlns:a="http://schemas.openxmlformats.org/drawingml/2006/main"/>
  </p:clrMapOvr>
</p:sld>
</file>