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9fa8184f7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98e963c3649d6"/>
  </p:sldMasterIdLst>
  <p:sldIdLst>
    <p:sldId xmlns:r="http://schemas.openxmlformats.org/officeDocument/2006/relationships" id="256" r:id="Re707ad29edbb4ea1"/>
    <p:sldId xmlns:r="http://schemas.openxmlformats.org/officeDocument/2006/relationships" id="257" r:id="R94fff0c491184310"/>
    <p:sldId xmlns:r="http://schemas.openxmlformats.org/officeDocument/2006/relationships" id="258" r:id="R55f2c1e6519a40aa"/>
    <p:sldId xmlns:r="http://schemas.openxmlformats.org/officeDocument/2006/relationships" id="259" r:id="Rd561f86808664589"/>
    <p:sldId xmlns:r="http://schemas.openxmlformats.org/officeDocument/2006/relationships" id="260" r:id="R24eefd79f451405b"/>
    <p:sldId xmlns:r="http://schemas.openxmlformats.org/officeDocument/2006/relationships" id="261" r:id="R365760a896bc4ab3"/>
    <p:sldId xmlns:r="http://schemas.openxmlformats.org/officeDocument/2006/relationships" id="262" r:id="R8849a38a3adb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98e963c3649d6" /><Relationship Type="http://schemas.openxmlformats.org/officeDocument/2006/relationships/slide" Target="/ppt/slides/slide1.xml" Id="Re707ad29edbb4ea1" /><Relationship Type="http://schemas.openxmlformats.org/officeDocument/2006/relationships/slide" Target="/ppt/slides/slide2.xml" Id="R94fff0c491184310" /><Relationship Type="http://schemas.openxmlformats.org/officeDocument/2006/relationships/slide" Target="/ppt/slides/slide3.xml" Id="R55f2c1e6519a40aa" /><Relationship Type="http://schemas.openxmlformats.org/officeDocument/2006/relationships/slide" Target="/ppt/slides/slide4.xml" Id="Rd561f86808664589" /><Relationship Type="http://schemas.openxmlformats.org/officeDocument/2006/relationships/slide" Target="/ppt/slides/slide5.xml" Id="R24eefd79f451405b" /><Relationship Type="http://schemas.openxmlformats.org/officeDocument/2006/relationships/slide" Target="/ppt/slides/slide6.xml" Id="R365760a896bc4ab3" /><Relationship Type="http://schemas.openxmlformats.org/officeDocument/2006/relationships/slide" Target="/ppt/slides/slide7.xml" Id="R8849a38a3adb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4ebcf27f8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9f5c0d7324375" /><Relationship Type="http://schemas.openxmlformats.org/officeDocument/2006/relationships/theme" Target="/ppt/slideMasters/theme/theme1.xml" Id="R79ecf022890b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9f5c0d732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3490c659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5188cc84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600000e3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2da0c4b2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e1b321b4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b08036de0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806b05086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8 282 200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OPSUND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Opsund, Mellemveien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812 477 862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HOLDING AS</a:t>
            </a:r>
          </a:p>
        </p:txBody>
      </p:sp>
    </p:spTree>
  </p:cSld>
  <p:clrMapOvr>
    <a:masterClrMapping xmlns:a="http://schemas.openxmlformats.org/drawingml/2006/main"/>
  </p:clrMapOvr>
</p:sld>
</file>