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5d920c815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5638880764c86"/>
  </p:sldMasterIdLst>
  <p:sldIdLst>
    <p:sldId xmlns:r="http://schemas.openxmlformats.org/officeDocument/2006/relationships" id="256" r:id="Re6edfdaf63bd4f28"/>
    <p:sldId xmlns:r="http://schemas.openxmlformats.org/officeDocument/2006/relationships" id="257" r:id="R4602d42ae9664d93"/>
    <p:sldId xmlns:r="http://schemas.openxmlformats.org/officeDocument/2006/relationships" id="258" r:id="R25d3f98853744ecd"/>
    <p:sldId xmlns:r="http://schemas.openxmlformats.org/officeDocument/2006/relationships" id="259" r:id="R2e321ff4ee8f4cb2"/>
    <p:sldId xmlns:r="http://schemas.openxmlformats.org/officeDocument/2006/relationships" id="260" r:id="R6382c3dced984067"/>
    <p:sldId xmlns:r="http://schemas.openxmlformats.org/officeDocument/2006/relationships" id="261" r:id="Re7b7d4e6a59749df"/>
    <p:sldId xmlns:r="http://schemas.openxmlformats.org/officeDocument/2006/relationships" id="262" r:id="R0a580cf17ae4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5638880764c86" /><Relationship Type="http://schemas.openxmlformats.org/officeDocument/2006/relationships/slide" Target="/ppt/slides/slide1.xml" Id="Re6edfdaf63bd4f28" /><Relationship Type="http://schemas.openxmlformats.org/officeDocument/2006/relationships/slide" Target="/ppt/slides/slide2.xml" Id="R4602d42ae9664d93" /><Relationship Type="http://schemas.openxmlformats.org/officeDocument/2006/relationships/slide" Target="/ppt/slides/slide3.xml" Id="R25d3f98853744ecd" /><Relationship Type="http://schemas.openxmlformats.org/officeDocument/2006/relationships/slide" Target="/ppt/slides/slide4.xml" Id="R2e321ff4ee8f4cb2" /><Relationship Type="http://schemas.openxmlformats.org/officeDocument/2006/relationships/slide" Target="/ppt/slides/slide5.xml" Id="R6382c3dced984067" /><Relationship Type="http://schemas.openxmlformats.org/officeDocument/2006/relationships/slide" Target="/ppt/slides/slide6.xml" Id="Re7b7d4e6a59749df" /><Relationship Type="http://schemas.openxmlformats.org/officeDocument/2006/relationships/slide" Target="/ppt/slides/slide7.xml" Id="R0a580cf17ae4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847a9bcd6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21519a664905" /><Relationship Type="http://schemas.openxmlformats.org/officeDocument/2006/relationships/theme" Target="/ppt/slideMasters/theme/theme1.xml" Id="Re5c03ad7e6d1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c21519a66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49932fdc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89b07c34a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51a047c2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3b2bdf17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597fd3f39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90c3f648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d6ae0634a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HAAGAAS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220 880 112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221 331 507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KJERSTI RØSTAD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PETTER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phaagaas@gmail.com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812 536 532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