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7d76e8682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098148c8440b4"/>
  </p:sldMasterIdLst>
  <p:sldIdLst>
    <p:sldId xmlns:r="http://schemas.openxmlformats.org/officeDocument/2006/relationships" id="256" r:id="R9244bf9667304989"/>
    <p:sldId xmlns:r="http://schemas.openxmlformats.org/officeDocument/2006/relationships" id="257" r:id="R151a7c41175d4264"/>
    <p:sldId xmlns:r="http://schemas.openxmlformats.org/officeDocument/2006/relationships" id="258" r:id="R8cacb50bf4384a1a"/>
    <p:sldId xmlns:r="http://schemas.openxmlformats.org/officeDocument/2006/relationships" id="259" r:id="R09ea93ae61bc4e2f"/>
    <p:sldId xmlns:r="http://schemas.openxmlformats.org/officeDocument/2006/relationships" id="260" r:id="Rcd1b46e08d7448c9"/>
    <p:sldId xmlns:r="http://schemas.openxmlformats.org/officeDocument/2006/relationships" id="261" r:id="R90e8904edd804b20"/>
    <p:sldId xmlns:r="http://schemas.openxmlformats.org/officeDocument/2006/relationships" id="262" r:id="R2b4c0c54b3b0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098148c8440b4" /><Relationship Type="http://schemas.openxmlformats.org/officeDocument/2006/relationships/slide" Target="/ppt/slides/slide1.xml" Id="R9244bf9667304989" /><Relationship Type="http://schemas.openxmlformats.org/officeDocument/2006/relationships/slide" Target="/ppt/slides/slide2.xml" Id="R151a7c41175d4264" /><Relationship Type="http://schemas.openxmlformats.org/officeDocument/2006/relationships/slide" Target="/ppt/slides/slide3.xml" Id="R8cacb50bf4384a1a" /><Relationship Type="http://schemas.openxmlformats.org/officeDocument/2006/relationships/slide" Target="/ppt/slides/slide4.xml" Id="R09ea93ae61bc4e2f" /><Relationship Type="http://schemas.openxmlformats.org/officeDocument/2006/relationships/slide" Target="/ppt/slides/slide5.xml" Id="Rcd1b46e08d7448c9" /><Relationship Type="http://schemas.openxmlformats.org/officeDocument/2006/relationships/slide" Target="/ppt/slides/slide6.xml" Id="R90e8904edd804b20" /><Relationship Type="http://schemas.openxmlformats.org/officeDocument/2006/relationships/slide" Target="/ppt/slides/slide7.xml" Id="R2b4c0c54b3b0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215fafc7c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f5d8e1ea4d6f" /><Relationship Type="http://schemas.openxmlformats.org/officeDocument/2006/relationships/theme" Target="/ppt/slideMasters/theme/theme1.xml" Id="Rb5b5bbc70e85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1f5d8e1ea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b1f12bad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7451d8aa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aa12915e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b9c6c905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c5d977f3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ff637b78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42bb7d101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1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33 795 229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17 897 199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1 HOLDING AS  –  59,6 %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BERG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KLEVELAND LASSE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MONSÅS JØRGEN 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SRECO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Gammelseterlia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812 573 942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1 MOLDE AS</a:t>
            </a:r>
          </a:p>
        </p:txBody>
      </p:sp>
    </p:spTree>
  </p:cSld>
  <p:clrMapOvr>
    <a:masterClrMapping xmlns:a="http://schemas.openxmlformats.org/drawingml/2006/main"/>
  </p:clrMapOvr>
</p:sld>
</file>