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c340650a5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310155bcc4356"/>
  </p:sldMasterIdLst>
  <p:sldIdLst>
    <p:sldId xmlns:r="http://schemas.openxmlformats.org/officeDocument/2006/relationships" id="256" r:id="R26cf084e1f074aab"/>
    <p:sldId xmlns:r="http://schemas.openxmlformats.org/officeDocument/2006/relationships" id="257" r:id="R40e92385c18e44be"/>
    <p:sldId xmlns:r="http://schemas.openxmlformats.org/officeDocument/2006/relationships" id="258" r:id="R447cf3cbaead48cc"/>
    <p:sldId xmlns:r="http://schemas.openxmlformats.org/officeDocument/2006/relationships" id="259" r:id="R821e07811b67425f"/>
    <p:sldId xmlns:r="http://schemas.openxmlformats.org/officeDocument/2006/relationships" id="260" r:id="R5e4c7fc3a4184456"/>
    <p:sldId xmlns:r="http://schemas.openxmlformats.org/officeDocument/2006/relationships" id="261" r:id="R5eeecbc1bf534312"/>
    <p:sldId xmlns:r="http://schemas.openxmlformats.org/officeDocument/2006/relationships" id="262" r:id="Ra74284ecd91246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310155bcc4356" /><Relationship Type="http://schemas.openxmlformats.org/officeDocument/2006/relationships/slide" Target="/ppt/slides/slide1.xml" Id="R26cf084e1f074aab" /><Relationship Type="http://schemas.openxmlformats.org/officeDocument/2006/relationships/slide" Target="/ppt/slides/slide2.xml" Id="R40e92385c18e44be" /><Relationship Type="http://schemas.openxmlformats.org/officeDocument/2006/relationships/slide" Target="/ppt/slides/slide3.xml" Id="R447cf3cbaead48cc" /><Relationship Type="http://schemas.openxmlformats.org/officeDocument/2006/relationships/slide" Target="/ppt/slides/slide4.xml" Id="R821e07811b67425f" /><Relationship Type="http://schemas.openxmlformats.org/officeDocument/2006/relationships/slide" Target="/ppt/slides/slide5.xml" Id="R5e4c7fc3a4184456" /><Relationship Type="http://schemas.openxmlformats.org/officeDocument/2006/relationships/slide" Target="/ppt/slides/slide6.xml" Id="R5eeecbc1bf534312" /><Relationship Type="http://schemas.openxmlformats.org/officeDocument/2006/relationships/slide" Target="/ppt/slides/slide7.xml" Id="Ra74284ecd91246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6766e666943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e6cba2f9541d9" /><Relationship Type="http://schemas.openxmlformats.org/officeDocument/2006/relationships/theme" Target="/ppt/slideMasters/theme/theme1.xml" Id="R6564ab3023f5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e6cba2f95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3e281a50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76c3b87614c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95a7964334a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53c1531064d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aaece534b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db869d70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505ce2058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