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7318e349cb45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d631582c1c4ed7"/>
  </p:sldMasterIdLst>
  <p:sldIdLst>
    <p:sldId xmlns:r="http://schemas.openxmlformats.org/officeDocument/2006/relationships" id="256" r:id="R9f729d690aeb4191"/>
    <p:sldId xmlns:r="http://schemas.openxmlformats.org/officeDocument/2006/relationships" id="257" r:id="R0503dd59462a4123"/>
    <p:sldId xmlns:r="http://schemas.openxmlformats.org/officeDocument/2006/relationships" id="258" r:id="Re0c60df26315483e"/>
    <p:sldId xmlns:r="http://schemas.openxmlformats.org/officeDocument/2006/relationships" id="259" r:id="Rc8a50c2bebac459e"/>
    <p:sldId xmlns:r="http://schemas.openxmlformats.org/officeDocument/2006/relationships" id="260" r:id="Rbba05280fca04952"/>
    <p:sldId xmlns:r="http://schemas.openxmlformats.org/officeDocument/2006/relationships" id="261" r:id="Ra6275a72a1e245b0"/>
    <p:sldId xmlns:r="http://schemas.openxmlformats.org/officeDocument/2006/relationships" id="262" r:id="R8a1c1c513cac49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631582c1c4ed7" /><Relationship Type="http://schemas.openxmlformats.org/officeDocument/2006/relationships/slide" Target="/ppt/slides/slide1.xml" Id="R9f729d690aeb4191" /><Relationship Type="http://schemas.openxmlformats.org/officeDocument/2006/relationships/slide" Target="/ppt/slides/slide2.xml" Id="R0503dd59462a4123" /><Relationship Type="http://schemas.openxmlformats.org/officeDocument/2006/relationships/slide" Target="/ppt/slides/slide3.xml" Id="Re0c60df26315483e" /><Relationship Type="http://schemas.openxmlformats.org/officeDocument/2006/relationships/slide" Target="/ppt/slides/slide4.xml" Id="Rc8a50c2bebac459e" /><Relationship Type="http://schemas.openxmlformats.org/officeDocument/2006/relationships/slide" Target="/ppt/slides/slide5.xml" Id="Rbba05280fca04952" /><Relationship Type="http://schemas.openxmlformats.org/officeDocument/2006/relationships/slide" Target="/ppt/slides/slide6.xml" Id="Ra6275a72a1e245b0" /><Relationship Type="http://schemas.openxmlformats.org/officeDocument/2006/relationships/slide" Target="/ppt/slides/slide7.xml" Id="R8a1c1c513cac49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77c47417040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43b62a3ab4f5a" /><Relationship Type="http://schemas.openxmlformats.org/officeDocument/2006/relationships/theme" Target="/ppt/slideMasters/theme/theme1.xml" Id="R60ff3dd75a7446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f43b62a3ab4f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a2b418a84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53702f2b4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d1f49586e46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47b0293084b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f15e1c99a46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b1f81754949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c762574294e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6 260 664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6 260 664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HELGEMO MORTEN GREEN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HELGEMO VIBEKE RØNNING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Åsvangvegen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812 672 592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SJØLIA AS</a:t>
            </a:r>
          </a:p>
        </p:txBody>
      </p:sp>
    </p:spTree>
  </p:cSld>
  <p:clrMapOvr>
    <a:masterClrMapping xmlns:a="http://schemas.openxmlformats.org/drawingml/2006/main"/>
  </p:clrMapOvr>
</p:sld>
</file>