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7b6c5b4f844b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fca5c3c37d40e8"/>
  </p:sldMasterIdLst>
  <p:sldIdLst>
    <p:sldId xmlns:r="http://schemas.openxmlformats.org/officeDocument/2006/relationships" id="256" r:id="R6aee04c0255e4a00"/>
    <p:sldId xmlns:r="http://schemas.openxmlformats.org/officeDocument/2006/relationships" id="257" r:id="R6b33c16758a64585"/>
    <p:sldId xmlns:r="http://schemas.openxmlformats.org/officeDocument/2006/relationships" id="258" r:id="R7e6d1ba239954682"/>
    <p:sldId xmlns:r="http://schemas.openxmlformats.org/officeDocument/2006/relationships" id="259" r:id="R2c53248139994820"/>
    <p:sldId xmlns:r="http://schemas.openxmlformats.org/officeDocument/2006/relationships" id="260" r:id="R24130a903eb74d70"/>
    <p:sldId xmlns:r="http://schemas.openxmlformats.org/officeDocument/2006/relationships" id="261" r:id="R0617da2f49f14024"/>
    <p:sldId xmlns:r="http://schemas.openxmlformats.org/officeDocument/2006/relationships" id="262" r:id="Rd0e1cefe0bca4b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fca5c3c37d40e8" /><Relationship Type="http://schemas.openxmlformats.org/officeDocument/2006/relationships/slide" Target="/ppt/slides/slide1.xml" Id="R6aee04c0255e4a00" /><Relationship Type="http://schemas.openxmlformats.org/officeDocument/2006/relationships/slide" Target="/ppt/slides/slide2.xml" Id="R6b33c16758a64585" /><Relationship Type="http://schemas.openxmlformats.org/officeDocument/2006/relationships/slide" Target="/ppt/slides/slide3.xml" Id="R7e6d1ba239954682" /><Relationship Type="http://schemas.openxmlformats.org/officeDocument/2006/relationships/slide" Target="/ppt/slides/slide4.xml" Id="R2c53248139994820" /><Relationship Type="http://schemas.openxmlformats.org/officeDocument/2006/relationships/slide" Target="/ppt/slides/slide5.xml" Id="R24130a903eb74d70" /><Relationship Type="http://schemas.openxmlformats.org/officeDocument/2006/relationships/slide" Target="/ppt/slides/slide6.xml" Id="R0617da2f49f14024" /><Relationship Type="http://schemas.openxmlformats.org/officeDocument/2006/relationships/slide" Target="/ppt/slides/slide7.xml" Id="Rd0e1cefe0bca4b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5300219d9e47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4c7d19bde4a82" /><Relationship Type="http://schemas.openxmlformats.org/officeDocument/2006/relationships/theme" Target="/ppt/slideMasters/theme/theme1.xml" Id="R645fb06410b146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54c7d19bde4a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a1ea26a694c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a3ecbc77549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2535a76504a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45f86b96b48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5923367e84d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0166844af4a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fee6382b74c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SON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 VVS AS ble etablert [år] og holder til i Son.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9 289 197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618 450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4 581 308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6 868 324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JOHN ROBERT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1553 Son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95 88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jorober@online.no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812 752 642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 VVS AS</a:t>
            </a:r>
          </a:p>
        </p:txBody>
      </p:sp>
    </p:spTree>
  </p:cSld>
  <p:clrMapOvr>
    <a:masterClrMapping xmlns:a="http://schemas.openxmlformats.org/drawingml/2006/main"/>
  </p:clrMapOvr>
</p:sld>
</file>