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c9015bab37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0368d7df54e61"/>
  </p:sldMasterIdLst>
  <p:sldIdLst>
    <p:sldId xmlns:r="http://schemas.openxmlformats.org/officeDocument/2006/relationships" id="256" r:id="Rafcbd92418fa43f2"/>
    <p:sldId xmlns:r="http://schemas.openxmlformats.org/officeDocument/2006/relationships" id="257" r:id="R54dbe2492662425d"/>
    <p:sldId xmlns:r="http://schemas.openxmlformats.org/officeDocument/2006/relationships" id="258" r:id="R57d230a461f94ee2"/>
    <p:sldId xmlns:r="http://schemas.openxmlformats.org/officeDocument/2006/relationships" id="259" r:id="Ra48fd699f89548f7"/>
    <p:sldId xmlns:r="http://schemas.openxmlformats.org/officeDocument/2006/relationships" id="260" r:id="R57717228faa54a21"/>
    <p:sldId xmlns:r="http://schemas.openxmlformats.org/officeDocument/2006/relationships" id="261" r:id="R18be6a30a1b54045"/>
    <p:sldId xmlns:r="http://schemas.openxmlformats.org/officeDocument/2006/relationships" id="262" r:id="R1d120a00de35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0368d7df54e61" /><Relationship Type="http://schemas.openxmlformats.org/officeDocument/2006/relationships/slide" Target="/ppt/slides/slide1.xml" Id="Rafcbd92418fa43f2" /><Relationship Type="http://schemas.openxmlformats.org/officeDocument/2006/relationships/slide" Target="/ppt/slides/slide2.xml" Id="R54dbe2492662425d" /><Relationship Type="http://schemas.openxmlformats.org/officeDocument/2006/relationships/slide" Target="/ppt/slides/slide3.xml" Id="R57d230a461f94ee2" /><Relationship Type="http://schemas.openxmlformats.org/officeDocument/2006/relationships/slide" Target="/ppt/slides/slide4.xml" Id="Ra48fd699f89548f7" /><Relationship Type="http://schemas.openxmlformats.org/officeDocument/2006/relationships/slide" Target="/ppt/slides/slide5.xml" Id="R57717228faa54a21" /><Relationship Type="http://schemas.openxmlformats.org/officeDocument/2006/relationships/slide" Target="/ppt/slides/slide6.xml" Id="R18be6a30a1b54045" /><Relationship Type="http://schemas.openxmlformats.org/officeDocument/2006/relationships/slide" Target="/ppt/slides/slide7.xml" Id="R1d120a00de35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8d2c69502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f0eccee4e4c30" /><Relationship Type="http://schemas.openxmlformats.org/officeDocument/2006/relationships/theme" Target="/ppt/slideMasters/theme/theme1.xml" Id="R82ce7e4d430a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f0eccee4e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7477176774e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fb3f37fe0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8a85ea0fe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4320583a8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72a2eedd243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fc89a3f32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5dffe723448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MILI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MILI ØKONOMI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5 656 701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2 630 874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POTTERS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LYSFJORD STEIN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RECHSTEINER EDEL SYNNØVE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stein@miliokonomi.no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www.miliokonomi.no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812 773 852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MILI ØKONOMI AS</a:t>
            </a:r>
          </a:p>
        </p:txBody>
      </p:sp>
    </p:spTree>
  </p:cSld>
  <p:clrMapOvr>
    <a:masterClrMapping xmlns:a="http://schemas.openxmlformats.org/drawingml/2006/main"/>
  </p:clrMapOvr>
</p:sld>
</file>