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349c457b5543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c23b3800fe49a0"/>
  </p:sldMasterIdLst>
  <p:sldIdLst>
    <p:sldId xmlns:r="http://schemas.openxmlformats.org/officeDocument/2006/relationships" id="256" r:id="Reecb9d5883d046ae"/>
    <p:sldId xmlns:r="http://schemas.openxmlformats.org/officeDocument/2006/relationships" id="257" r:id="R2ce3e55b290a41bd"/>
    <p:sldId xmlns:r="http://schemas.openxmlformats.org/officeDocument/2006/relationships" id="258" r:id="Rf9b8229d9e154aa5"/>
    <p:sldId xmlns:r="http://schemas.openxmlformats.org/officeDocument/2006/relationships" id="259" r:id="R8c30fe47409e438c"/>
    <p:sldId xmlns:r="http://schemas.openxmlformats.org/officeDocument/2006/relationships" id="260" r:id="R4d66cadf994b41a2"/>
    <p:sldId xmlns:r="http://schemas.openxmlformats.org/officeDocument/2006/relationships" id="261" r:id="Rdc4616a839ea48f1"/>
    <p:sldId xmlns:r="http://schemas.openxmlformats.org/officeDocument/2006/relationships" id="262" r:id="R93aad86743ba44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c23b3800fe49a0" /><Relationship Type="http://schemas.openxmlformats.org/officeDocument/2006/relationships/slide" Target="/ppt/slides/slide1.xml" Id="Reecb9d5883d046ae" /><Relationship Type="http://schemas.openxmlformats.org/officeDocument/2006/relationships/slide" Target="/ppt/slides/slide2.xml" Id="R2ce3e55b290a41bd" /><Relationship Type="http://schemas.openxmlformats.org/officeDocument/2006/relationships/slide" Target="/ppt/slides/slide3.xml" Id="Rf9b8229d9e154aa5" /><Relationship Type="http://schemas.openxmlformats.org/officeDocument/2006/relationships/slide" Target="/ppt/slides/slide4.xml" Id="R8c30fe47409e438c" /><Relationship Type="http://schemas.openxmlformats.org/officeDocument/2006/relationships/slide" Target="/ppt/slides/slide5.xml" Id="R4d66cadf994b41a2" /><Relationship Type="http://schemas.openxmlformats.org/officeDocument/2006/relationships/slide" Target="/ppt/slides/slide6.xml" Id="Rdc4616a839ea48f1" /><Relationship Type="http://schemas.openxmlformats.org/officeDocument/2006/relationships/slide" Target="/ppt/slides/slide7.xml" Id="R93aad86743ba44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6df82018ca41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7e340cff54fe4" /><Relationship Type="http://schemas.openxmlformats.org/officeDocument/2006/relationships/theme" Target="/ppt/slideMasters/theme/theme1.xml" Id="R566bec2bad0647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87e340cff54f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0b2c4573c41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5a151fff841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6f70b750a4a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bb1c7e9ca44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c7dac3b2145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40bf9041149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f173f5d754a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CHROST MATI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CHROST MATI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CHROST MATI BYGG AS ble etablert [år] og holder til i Hov.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CHROST MATI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CHROST MATI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CHROST MATI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6 471 927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531 494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407 349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186 557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1 431 165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CHROST MATI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CHROST MATEUSZ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MODRZEJEWSKA-CHROST ANNA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CHROST MATI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Lykkja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2860 Hov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812 784 862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CHROST MATI BYGG AS</a:t>
            </a:r>
          </a:p>
        </p:txBody>
      </p:sp>
    </p:spTree>
  </p:cSld>
  <p:clrMapOvr>
    <a:masterClrMapping xmlns:a="http://schemas.openxmlformats.org/drawingml/2006/main"/>
  </p:clrMapOvr>
</p:sld>
</file>