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cf2cb401ef4d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436934f0584f73"/>
  </p:sldMasterIdLst>
  <p:sldIdLst>
    <p:sldId xmlns:r="http://schemas.openxmlformats.org/officeDocument/2006/relationships" id="256" r:id="R2bad401f1aea4a72"/>
    <p:sldId xmlns:r="http://schemas.openxmlformats.org/officeDocument/2006/relationships" id="257" r:id="R1d91c3a039424bf6"/>
    <p:sldId xmlns:r="http://schemas.openxmlformats.org/officeDocument/2006/relationships" id="258" r:id="R1f805ff4b90c4ebb"/>
    <p:sldId xmlns:r="http://schemas.openxmlformats.org/officeDocument/2006/relationships" id="259" r:id="R9a1cc3053de84b65"/>
    <p:sldId xmlns:r="http://schemas.openxmlformats.org/officeDocument/2006/relationships" id="260" r:id="R849af831dea94e4a"/>
    <p:sldId xmlns:r="http://schemas.openxmlformats.org/officeDocument/2006/relationships" id="261" r:id="R884e0f39af114788"/>
    <p:sldId xmlns:r="http://schemas.openxmlformats.org/officeDocument/2006/relationships" id="262" r:id="Rfdb992da7b3446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436934f0584f73" /><Relationship Type="http://schemas.openxmlformats.org/officeDocument/2006/relationships/slide" Target="/ppt/slides/slide1.xml" Id="R2bad401f1aea4a72" /><Relationship Type="http://schemas.openxmlformats.org/officeDocument/2006/relationships/slide" Target="/ppt/slides/slide2.xml" Id="R1d91c3a039424bf6" /><Relationship Type="http://schemas.openxmlformats.org/officeDocument/2006/relationships/slide" Target="/ppt/slides/slide3.xml" Id="R1f805ff4b90c4ebb" /><Relationship Type="http://schemas.openxmlformats.org/officeDocument/2006/relationships/slide" Target="/ppt/slides/slide4.xml" Id="R9a1cc3053de84b65" /><Relationship Type="http://schemas.openxmlformats.org/officeDocument/2006/relationships/slide" Target="/ppt/slides/slide5.xml" Id="R849af831dea94e4a" /><Relationship Type="http://schemas.openxmlformats.org/officeDocument/2006/relationships/slide" Target="/ppt/slides/slide6.xml" Id="R884e0f39af114788" /><Relationship Type="http://schemas.openxmlformats.org/officeDocument/2006/relationships/slide" Target="/ppt/slides/slide7.xml" Id="Rfdb992da7b3446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a2e42918a248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5ae6d359546ac" /><Relationship Type="http://schemas.openxmlformats.org/officeDocument/2006/relationships/theme" Target="/ppt/slideMasters/theme/theme1.xml" Id="Rb60c7264d1bb43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e5ae6d359546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f0121a4dc45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6f58434fe49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4df4423384d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d7d2c03ed42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c9447979b4d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f589a746c46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c54377fc942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TIDLIGFASEFONDET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TIDLIGFASEFONDET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TIDLIGFASEFONDET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TIDLIGFASEFONDET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TIDLIGFASEFONDET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TIDLIGFASEFONDET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−423 687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−1 887 624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10 205 674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12 322 927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TIDLIGFASEFONDET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FYLKESKOMMUNE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T:LAB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BEITSTADFJORDEN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CONNECT BUS NORGE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ELLINGFLESA HOLDING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FANØYSKJÆRET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TIDLIGFASEFONDET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812 822 012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TIDLIGFASEFONDET AS</a:t>
            </a:r>
          </a:p>
        </p:txBody>
      </p:sp>
    </p:spTree>
  </p:cSld>
  <p:clrMapOvr>
    <a:masterClrMapping xmlns:a="http://schemas.openxmlformats.org/drawingml/2006/main"/>
  </p:clrMapOvr>
</p:sld>
</file>