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06536ee51e45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0ba49762ef4997"/>
  </p:sldMasterIdLst>
  <p:sldIdLst>
    <p:sldId xmlns:r="http://schemas.openxmlformats.org/officeDocument/2006/relationships" id="256" r:id="Rb4ab0510c3f34920"/>
    <p:sldId xmlns:r="http://schemas.openxmlformats.org/officeDocument/2006/relationships" id="257" r:id="R3eb4231aa218419e"/>
    <p:sldId xmlns:r="http://schemas.openxmlformats.org/officeDocument/2006/relationships" id="258" r:id="R451ba7d2c6ff4cfb"/>
    <p:sldId xmlns:r="http://schemas.openxmlformats.org/officeDocument/2006/relationships" id="259" r:id="Re9bb6f4fd1db4e58"/>
    <p:sldId xmlns:r="http://schemas.openxmlformats.org/officeDocument/2006/relationships" id="260" r:id="Rd03efa06f1da418d"/>
    <p:sldId xmlns:r="http://schemas.openxmlformats.org/officeDocument/2006/relationships" id="261" r:id="R19c63700b5ec4ce8"/>
    <p:sldId xmlns:r="http://schemas.openxmlformats.org/officeDocument/2006/relationships" id="262" r:id="R224495f609224d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0ba49762ef4997" /><Relationship Type="http://schemas.openxmlformats.org/officeDocument/2006/relationships/slide" Target="/ppt/slides/slide1.xml" Id="Rb4ab0510c3f34920" /><Relationship Type="http://schemas.openxmlformats.org/officeDocument/2006/relationships/slide" Target="/ppt/slides/slide2.xml" Id="R3eb4231aa218419e" /><Relationship Type="http://schemas.openxmlformats.org/officeDocument/2006/relationships/slide" Target="/ppt/slides/slide3.xml" Id="R451ba7d2c6ff4cfb" /><Relationship Type="http://schemas.openxmlformats.org/officeDocument/2006/relationships/slide" Target="/ppt/slides/slide4.xml" Id="Re9bb6f4fd1db4e58" /><Relationship Type="http://schemas.openxmlformats.org/officeDocument/2006/relationships/slide" Target="/ppt/slides/slide5.xml" Id="Rd03efa06f1da418d" /><Relationship Type="http://schemas.openxmlformats.org/officeDocument/2006/relationships/slide" Target="/ppt/slides/slide6.xml" Id="R19c63700b5ec4ce8" /><Relationship Type="http://schemas.openxmlformats.org/officeDocument/2006/relationships/slide" Target="/ppt/slides/slide7.xml" Id="R224495f609224d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64f1b3d36e47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8157c8cd14712" /><Relationship Type="http://schemas.openxmlformats.org/officeDocument/2006/relationships/theme" Target="/ppt/slideMasters/theme/theme1.xml" Id="Raddd120cdc4d4a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c8157c8cd147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cd34e98c647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f3cc2acdb4c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466889c904a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6e4983bd04f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105f0f31b4e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543e9f7ba44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9983dbe6b48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KEJOH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KEJOH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65 241 475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1 217 478 560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1 305 968 621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JOHANNSON KARL EDVARD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JOHANNSON JOHAN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812 841 122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