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62dda19b5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cf5db323a434e"/>
  </p:sldMasterIdLst>
  <p:sldIdLst>
    <p:sldId xmlns:r="http://schemas.openxmlformats.org/officeDocument/2006/relationships" id="256" r:id="R80c5895946114837"/>
    <p:sldId xmlns:r="http://schemas.openxmlformats.org/officeDocument/2006/relationships" id="257" r:id="R74a72a1cae4249da"/>
    <p:sldId xmlns:r="http://schemas.openxmlformats.org/officeDocument/2006/relationships" id="258" r:id="Rcfe36600226a4bd3"/>
    <p:sldId xmlns:r="http://schemas.openxmlformats.org/officeDocument/2006/relationships" id="259" r:id="Re8cecac688cb48dc"/>
    <p:sldId xmlns:r="http://schemas.openxmlformats.org/officeDocument/2006/relationships" id="260" r:id="Rbf95505f9b864a17"/>
    <p:sldId xmlns:r="http://schemas.openxmlformats.org/officeDocument/2006/relationships" id="261" r:id="R49b176f289ac46d3"/>
    <p:sldId xmlns:r="http://schemas.openxmlformats.org/officeDocument/2006/relationships" id="262" r:id="Rc270fca617cc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cf5db323a434e" /><Relationship Type="http://schemas.openxmlformats.org/officeDocument/2006/relationships/slide" Target="/ppt/slides/slide1.xml" Id="R80c5895946114837" /><Relationship Type="http://schemas.openxmlformats.org/officeDocument/2006/relationships/slide" Target="/ppt/slides/slide2.xml" Id="R74a72a1cae4249da" /><Relationship Type="http://schemas.openxmlformats.org/officeDocument/2006/relationships/slide" Target="/ppt/slides/slide3.xml" Id="Rcfe36600226a4bd3" /><Relationship Type="http://schemas.openxmlformats.org/officeDocument/2006/relationships/slide" Target="/ppt/slides/slide4.xml" Id="Re8cecac688cb48dc" /><Relationship Type="http://schemas.openxmlformats.org/officeDocument/2006/relationships/slide" Target="/ppt/slides/slide5.xml" Id="Rbf95505f9b864a17" /><Relationship Type="http://schemas.openxmlformats.org/officeDocument/2006/relationships/slide" Target="/ppt/slides/slide6.xml" Id="R49b176f289ac46d3" /><Relationship Type="http://schemas.openxmlformats.org/officeDocument/2006/relationships/slide" Target="/ppt/slides/slide7.xml" Id="Rc270fca617cc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20be3c55a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f7f16cc34b82" /><Relationship Type="http://schemas.openxmlformats.org/officeDocument/2006/relationships/theme" Target="/ppt/slideMasters/theme/theme1.xml" Id="R162bd86d41d3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6f7f16cc3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7f0d9868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995b5bde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ebe15a25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53aab092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73e340db3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bc3c6f7b9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8174f346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PJJ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2 142 077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JØRSTAD PER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812 870 602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PJJ HOLDING AS</a:t>
            </a:r>
          </a:p>
        </p:txBody>
      </p:sp>
    </p:spTree>
  </p:cSld>
  <p:clrMapOvr>
    <a:masterClrMapping xmlns:a="http://schemas.openxmlformats.org/drawingml/2006/main"/>
  </p:clrMapOvr>
</p:sld>
</file>