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8233623cf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0ed6194c641c4"/>
  </p:sldMasterIdLst>
  <p:sldIdLst>
    <p:sldId xmlns:r="http://schemas.openxmlformats.org/officeDocument/2006/relationships" id="256" r:id="R7048f84cecfd4c63"/>
    <p:sldId xmlns:r="http://schemas.openxmlformats.org/officeDocument/2006/relationships" id="257" r:id="Rfa31686ded834465"/>
    <p:sldId xmlns:r="http://schemas.openxmlformats.org/officeDocument/2006/relationships" id="258" r:id="R0323f02b69ce4eac"/>
    <p:sldId xmlns:r="http://schemas.openxmlformats.org/officeDocument/2006/relationships" id="259" r:id="Rb2cd9c5852f04106"/>
    <p:sldId xmlns:r="http://schemas.openxmlformats.org/officeDocument/2006/relationships" id="260" r:id="Rd98e43924a06462d"/>
    <p:sldId xmlns:r="http://schemas.openxmlformats.org/officeDocument/2006/relationships" id="261" r:id="R4caf34abf53640a7"/>
    <p:sldId xmlns:r="http://schemas.openxmlformats.org/officeDocument/2006/relationships" id="262" r:id="Re65d51988aac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0ed6194c641c4" /><Relationship Type="http://schemas.openxmlformats.org/officeDocument/2006/relationships/slide" Target="/ppt/slides/slide1.xml" Id="R7048f84cecfd4c63" /><Relationship Type="http://schemas.openxmlformats.org/officeDocument/2006/relationships/slide" Target="/ppt/slides/slide2.xml" Id="Rfa31686ded834465" /><Relationship Type="http://schemas.openxmlformats.org/officeDocument/2006/relationships/slide" Target="/ppt/slides/slide3.xml" Id="R0323f02b69ce4eac" /><Relationship Type="http://schemas.openxmlformats.org/officeDocument/2006/relationships/slide" Target="/ppt/slides/slide4.xml" Id="Rb2cd9c5852f04106" /><Relationship Type="http://schemas.openxmlformats.org/officeDocument/2006/relationships/slide" Target="/ppt/slides/slide5.xml" Id="Rd98e43924a06462d" /><Relationship Type="http://schemas.openxmlformats.org/officeDocument/2006/relationships/slide" Target="/ppt/slides/slide6.xml" Id="R4caf34abf53640a7" /><Relationship Type="http://schemas.openxmlformats.org/officeDocument/2006/relationships/slide" Target="/ppt/slides/slide7.xml" Id="Re65d51988aac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bed23f4db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0ca2cf4ec4733" /><Relationship Type="http://schemas.openxmlformats.org/officeDocument/2006/relationships/theme" Target="/ppt/slideMasters/theme/theme1.xml" Id="R9b7e7b8c3377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0ca2cf4ec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34bbac23c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8c66ce96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419d87528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37c978cad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4b4a5735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bc0d722df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4181a31c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8 680 362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219 900 149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226 740 034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GUNNAR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812 881 442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AS</a:t>
            </a:r>
          </a:p>
        </p:txBody>
      </p:sp>
    </p:spTree>
  </p:cSld>
  <p:clrMapOvr>
    <a:masterClrMapping xmlns:a="http://schemas.openxmlformats.org/drawingml/2006/main"/>
  </p:clrMapOvr>
</p:sld>
</file>