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cad11df54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b271686314d79"/>
  </p:sldMasterIdLst>
  <p:sldIdLst>
    <p:sldId xmlns:r="http://schemas.openxmlformats.org/officeDocument/2006/relationships" id="256" r:id="R02d89fcc2d5746df"/>
    <p:sldId xmlns:r="http://schemas.openxmlformats.org/officeDocument/2006/relationships" id="257" r:id="R13b5fda16da04cf1"/>
    <p:sldId xmlns:r="http://schemas.openxmlformats.org/officeDocument/2006/relationships" id="258" r:id="R73888bf590b04bb9"/>
    <p:sldId xmlns:r="http://schemas.openxmlformats.org/officeDocument/2006/relationships" id="259" r:id="R19e6567d950340e2"/>
    <p:sldId xmlns:r="http://schemas.openxmlformats.org/officeDocument/2006/relationships" id="260" r:id="R6842eba2378d4841"/>
    <p:sldId xmlns:r="http://schemas.openxmlformats.org/officeDocument/2006/relationships" id="261" r:id="R7fb1b4c766f74023"/>
    <p:sldId xmlns:r="http://schemas.openxmlformats.org/officeDocument/2006/relationships" id="262" r:id="R7150c9f9e412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b271686314d79" /><Relationship Type="http://schemas.openxmlformats.org/officeDocument/2006/relationships/slide" Target="/ppt/slides/slide1.xml" Id="R02d89fcc2d5746df" /><Relationship Type="http://schemas.openxmlformats.org/officeDocument/2006/relationships/slide" Target="/ppt/slides/slide2.xml" Id="R13b5fda16da04cf1" /><Relationship Type="http://schemas.openxmlformats.org/officeDocument/2006/relationships/slide" Target="/ppt/slides/slide3.xml" Id="R73888bf590b04bb9" /><Relationship Type="http://schemas.openxmlformats.org/officeDocument/2006/relationships/slide" Target="/ppt/slides/slide4.xml" Id="R19e6567d950340e2" /><Relationship Type="http://schemas.openxmlformats.org/officeDocument/2006/relationships/slide" Target="/ppt/slides/slide5.xml" Id="R6842eba2378d4841" /><Relationship Type="http://schemas.openxmlformats.org/officeDocument/2006/relationships/slide" Target="/ppt/slides/slide6.xml" Id="R7fb1b4c766f74023" /><Relationship Type="http://schemas.openxmlformats.org/officeDocument/2006/relationships/slide" Target="/ppt/slides/slide7.xml" Id="R7150c9f9e412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ae7d45ca3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e57825224722" /><Relationship Type="http://schemas.openxmlformats.org/officeDocument/2006/relationships/theme" Target="/ppt/slideMasters/theme/theme1.xml" Id="R34ea7ab41f3c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1e5782522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49eabe93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cb35030e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e642bc62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0a5b296e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fb54cba0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c0c2c71c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a94ca14b2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H.D. EIDISSEN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H.D. EIDISSEN EIENDOM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HARALD DITLØV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812 979 752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