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8fec409de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ee009ca244e95"/>
  </p:sldMasterIdLst>
  <p:sldIdLst>
    <p:sldId xmlns:r="http://schemas.openxmlformats.org/officeDocument/2006/relationships" id="256" r:id="R3de8d48c9f6b4e55"/>
    <p:sldId xmlns:r="http://schemas.openxmlformats.org/officeDocument/2006/relationships" id="257" r:id="R98aa7e1c00b34758"/>
    <p:sldId xmlns:r="http://schemas.openxmlformats.org/officeDocument/2006/relationships" id="258" r:id="R1cd5ba6d871345c5"/>
    <p:sldId xmlns:r="http://schemas.openxmlformats.org/officeDocument/2006/relationships" id="259" r:id="R1f822125068e4ccd"/>
    <p:sldId xmlns:r="http://schemas.openxmlformats.org/officeDocument/2006/relationships" id="260" r:id="R72873d1a0ce346d9"/>
    <p:sldId xmlns:r="http://schemas.openxmlformats.org/officeDocument/2006/relationships" id="261" r:id="R238b99851a254293"/>
    <p:sldId xmlns:r="http://schemas.openxmlformats.org/officeDocument/2006/relationships" id="262" r:id="Ra429ce725460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ee009ca244e95" /><Relationship Type="http://schemas.openxmlformats.org/officeDocument/2006/relationships/slide" Target="/ppt/slides/slide1.xml" Id="R3de8d48c9f6b4e55" /><Relationship Type="http://schemas.openxmlformats.org/officeDocument/2006/relationships/slide" Target="/ppt/slides/slide2.xml" Id="R98aa7e1c00b34758" /><Relationship Type="http://schemas.openxmlformats.org/officeDocument/2006/relationships/slide" Target="/ppt/slides/slide3.xml" Id="R1cd5ba6d871345c5" /><Relationship Type="http://schemas.openxmlformats.org/officeDocument/2006/relationships/slide" Target="/ppt/slides/slide4.xml" Id="R1f822125068e4ccd" /><Relationship Type="http://schemas.openxmlformats.org/officeDocument/2006/relationships/slide" Target="/ppt/slides/slide5.xml" Id="R72873d1a0ce346d9" /><Relationship Type="http://schemas.openxmlformats.org/officeDocument/2006/relationships/slide" Target="/ppt/slides/slide6.xml" Id="R238b99851a254293" /><Relationship Type="http://schemas.openxmlformats.org/officeDocument/2006/relationships/slide" Target="/ppt/slides/slide7.xml" Id="Ra429ce725460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a60c353ee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577b1f384de9" /><Relationship Type="http://schemas.openxmlformats.org/officeDocument/2006/relationships/theme" Target="/ppt/slideMasters/theme/theme1.xml" Id="Rd3a0cb56cf98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4577b1f38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e7e3e1564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0db422d8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34565de3741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b2d58634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a61128f2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9ba28ddb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8ba02c57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FJELLMYR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38 512 673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41 601 332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ARNE LEGLAND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EIDE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ial@kopervikgroup.no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813 052 962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