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9f10993ac246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b6039ec4a14e13"/>
  </p:sldMasterIdLst>
  <p:sldIdLst>
    <p:sldId xmlns:r="http://schemas.openxmlformats.org/officeDocument/2006/relationships" id="256" r:id="R14de6bf2604b4a63"/>
    <p:sldId xmlns:r="http://schemas.openxmlformats.org/officeDocument/2006/relationships" id="257" r:id="Redfaa74731ac4863"/>
    <p:sldId xmlns:r="http://schemas.openxmlformats.org/officeDocument/2006/relationships" id="258" r:id="Rdab4be8f88d640cb"/>
    <p:sldId xmlns:r="http://schemas.openxmlformats.org/officeDocument/2006/relationships" id="259" r:id="R9710107a61f04489"/>
    <p:sldId xmlns:r="http://schemas.openxmlformats.org/officeDocument/2006/relationships" id="260" r:id="Re0bd9bfed1bf4660"/>
    <p:sldId xmlns:r="http://schemas.openxmlformats.org/officeDocument/2006/relationships" id="261" r:id="Rdb70cfbc744744a9"/>
    <p:sldId xmlns:r="http://schemas.openxmlformats.org/officeDocument/2006/relationships" id="262" r:id="Rfca77aeba33d4d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6039ec4a14e13" /><Relationship Type="http://schemas.openxmlformats.org/officeDocument/2006/relationships/slide" Target="/ppt/slides/slide1.xml" Id="R14de6bf2604b4a63" /><Relationship Type="http://schemas.openxmlformats.org/officeDocument/2006/relationships/slide" Target="/ppt/slides/slide2.xml" Id="Redfaa74731ac4863" /><Relationship Type="http://schemas.openxmlformats.org/officeDocument/2006/relationships/slide" Target="/ppt/slides/slide3.xml" Id="Rdab4be8f88d640cb" /><Relationship Type="http://schemas.openxmlformats.org/officeDocument/2006/relationships/slide" Target="/ppt/slides/slide4.xml" Id="R9710107a61f04489" /><Relationship Type="http://schemas.openxmlformats.org/officeDocument/2006/relationships/slide" Target="/ppt/slides/slide5.xml" Id="Re0bd9bfed1bf4660" /><Relationship Type="http://schemas.openxmlformats.org/officeDocument/2006/relationships/slide" Target="/ppt/slides/slide6.xml" Id="Rdb70cfbc744744a9" /><Relationship Type="http://schemas.openxmlformats.org/officeDocument/2006/relationships/slide" Target="/ppt/slides/slide7.xml" Id="Rfca77aeba33d4d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760b4090043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e63beb0524354" /><Relationship Type="http://schemas.openxmlformats.org/officeDocument/2006/relationships/theme" Target="/ppt/slideMasters/theme/theme1.xml" Id="R659e9afa66da40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2e63beb05243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0d0689e924c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616091e9048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d388ec35044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0e8b7b64b4e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04a6b63b149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ef3d541924d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73e9b000944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NORDFJORD TAKST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NORDFJORD TAKST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NORDFJORD TAKST CONSULTING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NORDFJORD TAKST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NORDFJORD TAKST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NORDFJORD TAKST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6 733 827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275 659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−136 079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415 461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5 741 417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NORDFJORD TAKST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BJØRNHOLT JON-AAGE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NORDFJORD TAKST CONSULTING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OPPEDAL TAKST &amp; CONSULT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NORDFJORD TAKST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jon.aage@riksfjord.com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813 059 282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NORDFJORD TAKST CONSULTING AS</a:t>
            </a:r>
          </a:p>
        </p:txBody>
      </p:sp>
    </p:spTree>
  </p:cSld>
  <p:clrMapOvr>
    <a:masterClrMapping xmlns:a="http://schemas.openxmlformats.org/drawingml/2006/main"/>
  </p:clrMapOvr>
</p:sld>
</file>