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6a63097b7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a5b34e8a94914"/>
  </p:sldMasterIdLst>
  <p:sldIdLst>
    <p:sldId xmlns:r="http://schemas.openxmlformats.org/officeDocument/2006/relationships" id="256" r:id="R98e988d6742d4573"/>
    <p:sldId xmlns:r="http://schemas.openxmlformats.org/officeDocument/2006/relationships" id="257" r:id="Rff108dd885614717"/>
    <p:sldId xmlns:r="http://schemas.openxmlformats.org/officeDocument/2006/relationships" id="258" r:id="R5f6ee9cd26b2421c"/>
    <p:sldId xmlns:r="http://schemas.openxmlformats.org/officeDocument/2006/relationships" id="259" r:id="Ra2c4ba0e32f24003"/>
    <p:sldId xmlns:r="http://schemas.openxmlformats.org/officeDocument/2006/relationships" id="260" r:id="Rad6b7649b53e4b44"/>
    <p:sldId xmlns:r="http://schemas.openxmlformats.org/officeDocument/2006/relationships" id="261" r:id="R20c1fba7f3ca4530"/>
    <p:sldId xmlns:r="http://schemas.openxmlformats.org/officeDocument/2006/relationships" id="262" r:id="R7f344335c00c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a5b34e8a94914" /><Relationship Type="http://schemas.openxmlformats.org/officeDocument/2006/relationships/slide" Target="/ppt/slides/slide1.xml" Id="R98e988d6742d4573" /><Relationship Type="http://schemas.openxmlformats.org/officeDocument/2006/relationships/slide" Target="/ppt/slides/slide2.xml" Id="Rff108dd885614717" /><Relationship Type="http://schemas.openxmlformats.org/officeDocument/2006/relationships/slide" Target="/ppt/slides/slide3.xml" Id="R5f6ee9cd26b2421c" /><Relationship Type="http://schemas.openxmlformats.org/officeDocument/2006/relationships/slide" Target="/ppt/slides/slide4.xml" Id="Ra2c4ba0e32f24003" /><Relationship Type="http://schemas.openxmlformats.org/officeDocument/2006/relationships/slide" Target="/ppt/slides/slide5.xml" Id="Rad6b7649b53e4b44" /><Relationship Type="http://schemas.openxmlformats.org/officeDocument/2006/relationships/slide" Target="/ppt/slides/slide6.xml" Id="R20c1fba7f3ca4530" /><Relationship Type="http://schemas.openxmlformats.org/officeDocument/2006/relationships/slide" Target="/ppt/slides/slide7.xml" Id="R7f344335c00c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101019b24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d30a010541fa" /><Relationship Type="http://schemas.openxmlformats.org/officeDocument/2006/relationships/theme" Target="/ppt/slideMasters/theme/theme1.xml" Id="R49df02484db3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ad30a0105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32dbcf89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dd26a5fad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66ebb8fa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cb9d47c2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a55e6adc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daadbf72f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7f0eed06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JOHANSEN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JOHANSEN &amp; CO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22 966 368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LARSEN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 BERNHARD JOHANSEN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Dreyers gate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46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813 170 612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