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df13197aa4b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226a0c8ed48c7"/>
  </p:sldMasterIdLst>
  <p:sldIdLst>
    <p:sldId xmlns:r="http://schemas.openxmlformats.org/officeDocument/2006/relationships" id="256" r:id="R7fe06c91049448ef"/>
    <p:sldId xmlns:r="http://schemas.openxmlformats.org/officeDocument/2006/relationships" id="257" r:id="R0879883968e24ffb"/>
    <p:sldId xmlns:r="http://schemas.openxmlformats.org/officeDocument/2006/relationships" id="258" r:id="R2a81038030e54dcc"/>
    <p:sldId xmlns:r="http://schemas.openxmlformats.org/officeDocument/2006/relationships" id="259" r:id="R4a5686849ac040dc"/>
    <p:sldId xmlns:r="http://schemas.openxmlformats.org/officeDocument/2006/relationships" id="260" r:id="Raf8f91e7e7b247fb"/>
    <p:sldId xmlns:r="http://schemas.openxmlformats.org/officeDocument/2006/relationships" id="261" r:id="Rf90874a1b1aa403f"/>
    <p:sldId xmlns:r="http://schemas.openxmlformats.org/officeDocument/2006/relationships" id="262" r:id="R305103cfffa644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226a0c8ed48c7" /><Relationship Type="http://schemas.openxmlformats.org/officeDocument/2006/relationships/slide" Target="/ppt/slides/slide1.xml" Id="R7fe06c91049448ef" /><Relationship Type="http://schemas.openxmlformats.org/officeDocument/2006/relationships/slide" Target="/ppt/slides/slide2.xml" Id="R0879883968e24ffb" /><Relationship Type="http://schemas.openxmlformats.org/officeDocument/2006/relationships/slide" Target="/ppt/slides/slide3.xml" Id="R2a81038030e54dcc" /><Relationship Type="http://schemas.openxmlformats.org/officeDocument/2006/relationships/slide" Target="/ppt/slides/slide4.xml" Id="R4a5686849ac040dc" /><Relationship Type="http://schemas.openxmlformats.org/officeDocument/2006/relationships/slide" Target="/ppt/slides/slide5.xml" Id="Raf8f91e7e7b247fb" /><Relationship Type="http://schemas.openxmlformats.org/officeDocument/2006/relationships/slide" Target="/ppt/slides/slide6.xml" Id="Rf90874a1b1aa403f" /><Relationship Type="http://schemas.openxmlformats.org/officeDocument/2006/relationships/slide" Target="/ppt/slides/slide7.xml" Id="R305103cfffa644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c113b3df449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36aff4c294ee8" /><Relationship Type="http://schemas.openxmlformats.org/officeDocument/2006/relationships/theme" Target="/ppt/slideMasters/theme/theme1.xml" Id="Re6fd486b024f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36aff4c29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f4e3c90f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b2f9ee75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daf5ee94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293a9657f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fee2d2cf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5e6a5400a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a408782df4e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BYGGSØK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BYGGSØK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BYGGSØK NORGE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BYGGSØK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BYGGSØK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BYGGSØK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3 749 052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2 420 385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BYGGSØK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JARLE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BYGGSØK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jarle@byggsoknorge.no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813 181 282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BYGGSØK NORGE AS</a:t>
            </a:r>
          </a:p>
        </p:txBody>
      </p:sp>
    </p:spTree>
  </p:cSld>
  <p:clrMapOvr>
    <a:masterClrMapping xmlns:a="http://schemas.openxmlformats.org/drawingml/2006/main"/>
  </p:clrMapOvr>
</p:sld>
</file>