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27ce3b4fc4a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dc78d01084178"/>
  </p:sldMasterIdLst>
  <p:sldIdLst>
    <p:sldId xmlns:r="http://schemas.openxmlformats.org/officeDocument/2006/relationships" id="256" r:id="Ra1e94a448b3b47de"/>
    <p:sldId xmlns:r="http://schemas.openxmlformats.org/officeDocument/2006/relationships" id="257" r:id="Rf09d778e8ec24a09"/>
    <p:sldId xmlns:r="http://schemas.openxmlformats.org/officeDocument/2006/relationships" id="258" r:id="R0f28d46ec12248f6"/>
    <p:sldId xmlns:r="http://schemas.openxmlformats.org/officeDocument/2006/relationships" id="259" r:id="R3717d47db2884643"/>
    <p:sldId xmlns:r="http://schemas.openxmlformats.org/officeDocument/2006/relationships" id="260" r:id="R024e699f3675414a"/>
    <p:sldId xmlns:r="http://schemas.openxmlformats.org/officeDocument/2006/relationships" id="261" r:id="Ra5aa7f03454849ed"/>
    <p:sldId xmlns:r="http://schemas.openxmlformats.org/officeDocument/2006/relationships" id="262" r:id="Rc40f35b0504f4b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dc78d01084178" /><Relationship Type="http://schemas.openxmlformats.org/officeDocument/2006/relationships/slide" Target="/ppt/slides/slide1.xml" Id="Ra1e94a448b3b47de" /><Relationship Type="http://schemas.openxmlformats.org/officeDocument/2006/relationships/slide" Target="/ppt/slides/slide2.xml" Id="Rf09d778e8ec24a09" /><Relationship Type="http://schemas.openxmlformats.org/officeDocument/2006/relationships/slide" Target="/ppt/slides/slide3.xml" Id="R0f28d46ec12248f6" /><Relationship Type="http://schemas.openxmlformats.org/officeDocument/2006/relationships/slide" Target="/ppt/slides/slide4.xml" Id="R3717d47db2884643" /><Relationship Type="http://schemas.openxmlformats.org/officeDocument/2006/relationships/slide" Target="/ppt/slides/slide5.xml" Id="R024e699f3675414a" /><Relationship Type="http://schemas.openxmlformats.org/officeDocument/2006/relationships/slide" Target="/ppt/slides/slide6.xml" Id="Ra5aa7f03454849ed" /><Relationship Type="http://schemas.openxmlformats.org/officeDocument/2006/relationships/slide" Target="/ppt/slides/slide7.xml" Id="Rc40f35b0504f4b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d66bf7dc94f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ce180a09046b1" /><Relationship Type="http://schemas.openxmlformats.org/officeDocument/2006/relationships/theme" Target="/ppt/slideMasters/theme/theme1.xml" Id="Rf52a1325c5f743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ace180a09046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7d5bb230849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fa3f4c900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934483234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d7991c136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bdd38cc7045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14eab0a244a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04e60ac14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MICAD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30 183 286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270 565 554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294 016 782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MIE KATHRINE MELLBYE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MIE KATHRINE MELLBYE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 ELISABETH ASTRUP MELLBYE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813 332 442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MICAD AS</a:t>
            </a:r>
          </a:p>
        </p:txBody>
      </p:sp>
    </p:spTree>
  </p:cSld>
  <p:clrMapOvr>
    <a:masterClrMapping xmlns:a="http://schemas.openxmlformats.org/drawingml/2006/main"/>
  </p:clrMapOvr>
</p:sld>
</file>