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d297e82bc4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45772a18d24493"/>
  </p:sldMasterIdLst>
  <p:sldIdLst>
    <p:sldId xmlns:r="http://schemas.openxmlformats.org/officeDocument/2006/relationships" id="256" r:id="Re754ea9b832a4db0"/>
    <p:sldId xmlns:r="http://schemas.openxmlformats.org/officeDocument/2006/relationships" id="257" r:id="Rc55cfb21accc41dd"/>
    <p:sldId xmlns:r="http://schemas.openxmlformats.org/officeDocument/2006/relationships" id="258" r:id="Rfbd60ea7684e4d09"/>
    <p:sldId xmlns:r="http://schemas.openxmlformats.org/officeDocument/2006/relationships" id="259" r:id="R71bf7c6ba3d34ef7"/>
    <p:sldId xmlns:r="http://schemas.openxmlformats.org/officeDocument/2006/relationships" id="260" r:id="R8d2b9021c8ff4453"/>
    <p:sldId xmlns:r="http://schemas.openxmlformats.org/officeDocument/2006/relationships" id="261" r:id="R7790dd6b5a5e4bb8"/>
    <p:sldId xmlns:r="http://schemas.openxmlformats.org/officeDocument/2006/relationships" id="262" r:id="Radfcf36afb3c4e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5772a18d24493" /><Relationship Type="http://schemas.openxmlformats.org/officeDocument/2006/relationships/slide" Target="/ppt/slides/slide1.xml" Id="Re754ea9b832a4db0" /><Relationship Type="http://schemas.openxmlformats.org/officeDocument/2006/relationships/slide" Target="/ppt/slides/slide2.xml" Id="Rc55cfb21accc41dd" /><Relationship Type="http://schemas.openxmlformats.org/officeDocument/2006/relationships/slide" Target="/ppt/slides/slide3.xml" Id="Rfbd60ea7684e4d09" /><Relationship Type="http://schemas.openxmlformats.org/officeDocument/2006/relationships/slide" Target="/ppt/slides/slide4.xml" Id="R71bf7c6ba3d34ef7" /><Relationship Type="http://schemas.openxmlformats.org/officeDocument/2006/relationships/slide" Target="/ppt/slides/slide5.xml" Id="R8d2b9021c8ff4453" /><Relationship Type="http://schemas.openxmlformats.org/officeDocument/2006/relationships/slide" Target="/ppt/slides/slide6.xml" Id="R7790dd6b5a5e4bb8" /><Relationship Type="http://schemas.openxmlformats.org/officeDocument/2006/relationships/slide" Target="/ppt/slides/slide7.xml" Id="Radfcf36afb3c4e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af9d92d4b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cd311ec474232" /><Relationship Type="http://schemas.openxmlformats.org/officeDocument/2006/relationships/theme" Target="/ppt/slideMasters/theme/theme1.xml" Id="Ra912d1817273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3cd311ec4742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3aed422e9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74d80f382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39c68898c43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b8c3f2f3e47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e239c17e348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77fe5afdf47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d9d7e200c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BB MASKINDRIFT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 MASKINDRIFT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14 833 334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2 147 821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1 630 702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2 765 067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5 212 169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 HELGE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BJØLSETH HANS MORTEN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Vestsivegen 1638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813 366 282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MASKINDRIFT AS</a:t>
            </a:r>
          </a:p>
        </p:txBody>
      </p:sp>
    </p:spTree>
  </p:cSld>
  <p:clrMapOvr>
    <a:masterClrMapping xmlns:a="http://schemas.openxmlformats.org/drawingml/2006/main"/>
  </p:clrMapOvr>
</p:sld>
</file>