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34e01fb72542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8ad25aaae9453a"/>
  </p:sldMasterIdLst>
  <p:sldIdLst>
    <p:sldId xmlns:r="http://schemas.openxmlformats.org/officeDocument/2006/relationships" id="256" r:id="Ra3a1d670fa0446ed"/>
    <p:sldId xmlns:r="http://schemas.openxmlformats.org/officeDocument/2006/relationships" id="257" r:id="R66fb2b07e6c449f4"/>
    <p:sldId xmlns:r="http://schemas.openxmlformats.org/officeDocument/2006/relationships" id="258" r:id="Ra6501bb6404f4b8a"/>
    <p:sldId xmlns:r="http://schemas.openxmlformats.org/officeDocument/2006/relationships" id="259" r:id="R38c672e586604b6b"/>
    <p:sldId xmlns:r="http://schemas.openxmlformats.org/officeDocument/2006/relationships" id="260" r:id="R00d81b9810954c7f"/>
    <p:sldId xmlns:r="http://schemas.openxmlformats.org/officeDocument/2006/relationships" id="261" r:id="Rd1a0675918614393"/>
    <p:sldId xmlns:r="http://schemas.openxmlformats.org/officeDocument/2006/relationships" id="262" r:id="R60a8afc0991647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8ad25aaae9453a" /><Relationship Type="http://schemas.openxmlformats.org/officeDocument/2006/relationships/slide" Target="/ppt/slides/slide1.xml" Id="Ra3a1d670fa0446ed" /><Relationship Type="http://schemas.openxmlformats.org/officeDocument/2006/relationships/slide" Target="/ppt/slides/slide2.xml" Id="R66fb2b07e6c449f4" /><Relationship Type="http://schemas.openxmlformats.org/officeDocument/2006/relationships/slide" Target="/ppt/slides/slide3.xml" Id="Ra6501bb6404f4b8a" /><Relationship Type="http://schemas.openxmlformats.org/officeDocument/2006/relationships/slide" Target="/ppt/slides/slide4.xml" Id="R38c672e586604b6b" /><Relationship Type="http://schemas.openxmlformats.org/officeDocument/2006/relationships/slide" Target="/ppt/slides/slide5.xml" Id="R00d81b9810954c7f" /><Relationship Type="http://schemas.openxmlformats.org/officeDocument/2006/relationships/slide" Target="/ppt/slides/slide6.xml" Id="Rd1a0675918614393" /><Relationship Type="http://schemas.openxmlformats.org/officeDocument/2006/relationships/slide" Target="/ppt/slides/slide7.xml" Id="R60a8afc0991647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a7d4a3ed4f4a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52bd74df54a07" /><Relationship Type="http://schemas.openxmlformats.org/officeDocument/2006/relationships/theme" Target="/ppt/slideMasters/theme/theme1.xml" Id="Re4c32864573441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352bd74df54a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65a2e385c44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938ba3d7246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eaa74102e43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888dab77d4c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8b1ad48b545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acf6d5af34d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b6f011f4040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Ø. HELLERUD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 HELLERUD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Ø. HELLERUD 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 HELLERUD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 HELLERUD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 HELLERUD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−58 652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436 645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 HELLERUD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HELLERUD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 HELLERUD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Øyvind Hellerud, Lerkelunden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2067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813 501 112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 HELLERUD HOLDING AS</a:t>
            </a:r>
          </a:p>
        </p:txBody>
      </p:sp>
    </p:spTree>
  </p:cSld>
  <p:clrMapOvr>
    <a:masterClrMapping xmlns:a="http://schemas.openxmlformats.org/drawingml/2006/main"/>
  </p:clrMapOvr>
</p:sld>
</file>