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ad1b20c22844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8762ed3ea84be9"/>
  </p:sldMasterIdLst>
  <p:sldIdLst>
    <p:sldId xmlns:r="http://schemas.openxmlformats.org/officeDocument/2006/relationships" id="256" r:id="R0f86c197a15548ff"/>
    <p:sldId xmlns:r="http://schemas.openxmlformats.org/officeDocument/2006/relationships" id="257" r:id="R13ad950dd0df4a12"/>
    <p:sldId xmlns:r="http://schemas.openxmlformats.org/officeDocument/2006/relationships" id="258" r:id="Ra2f876d5a89f48ec"/>
    <p:sldId xmlns:r="http://schemas.openxmlformats.org/officeDocument/2006/relationships" id="259" r:id="Rfb2774ce0e624f99"/>
    <p:sldId xmlns:r="http://schemas.openxmlformats.org/officeDocument/2006/relationships" id="260" r:id="R3435e39fc3c64717"/>
    <p:sldId xmlns:r="http://schemas.openxmlformats.org/officeDocument/2006/relationships" id="261" r:id="R6d79e2ea0bfa46de"/>
    <p:sldId xmlns:r="http://schemas.openxmlformats.org/officeDocument/2006/relationships" id="262" r:id="R3c2837c8620342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762ed3ea84be9" /><Relationship Type="http://schemas.openxmlformats.org/officeDocument/2006/relationships/slide" Target="/ppt/slides/slide1.xml" Id="R0f86c197a15548ff" /><Relationship Type="http://schemas.openxmlformats.org/officeDocument/2006/relationships/slide" Target="/ppt/slides/slide2.xml" Id="R13ad950dd0df4a12" /><Relationship Type="http://schemas.openxmlformats.org/officeDocument/2006/relationships/slide" Target="/ppt/slides/slide3.xml" Id="Ra2f876d5a89f48ec" /><Relationship Type="http://schemas.openxmlformats.org/officeDocument/2006/relationships/slide" Target="/ppt/slides/slide4.xml" Id="Rfb2774ce0e624f99" /><Relationship Type="http://schemas.openxmlformats.org/officeDocument/2006/relationships/slide" Target="/ppt/slides/slide5.xml" Id="R3435e39fc3c64717" /><Relationship Type="http://schemas.openxmlformats.org/officeDocument/2006/relationships/slide" Target="/ppt/slides/slide6.xml" Id="R6d79e2ea0bfa46de" /><Relationship Type="http://schemas.openxmlformats.org/officeDocument/2006/relationships/slide" Target="/ppt/slides/slide7.xml" Id="R3c2837c8620342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fc7ffe79e42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cdc542f644ede" /><Relationship Type="http://schemas.openxmlformats.org/officeDocument/2006/relationships/theme" Target="/ppt/slideMasters/theme/theme1.xml" Id="R4d95f8cf3fd142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7cdc542f644e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6b42a467349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188fbcf3d48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a09832e4444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05905710d40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7811ff2454a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e1e0f06224b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0bb83c6244e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KMIR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9 270 299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8 682 705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7 423 733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74 522 144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78 161 664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 GUDMUND SCHLYTTER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vei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gudmund.killi@hotmail.com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813 569 582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