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71caa777843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21e5b1ad74d1b"/>
  </p:sldMasterIdLst>
  <p:sldIdLst>
    <p:sldId xmlns:r="http://schemas.openxmlformats.org/officeDocument/2006/relationships" id="256" r:id="R0da4916da8fd46f8"/>
    <p:sldId xmlns:r="http://schemas.openxmlformats.org/officeDocument/2006/relationships" id="257" r:id="R6413c3fa146b484d"/>
    <p:sldId xmlns:r="http://schemas.openxmlformats.org/officeDocument/2006/relationships" id="258" r:id="R6d049fb1fbae4f38"/>
    <p:sldId xmlns:r="http://schemas.openxmlformats.org/officeDocument/2006/relationships" id="259" r:id="R60423b9cae664fa9"/>
    <p:sldId xmlns:r="http://schemas.openxmlformats.org/officeDocument/2006/relationships" id="260" r:id="R9724805bddb247e3"/>
    <p:sldId xmlns:r="http://schemas.openxmlformats.org/officeDocument/2006/relationships" id="261" r:id="R8e66d9b0ab584723"/>
    <p:sldId xmlns:r="http://schemas.openxmlformats.org/officeDocument/2006/relationships" id="262" r:id="Rff7bba90d540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21e5b1ad74d1b" /><Relationship Type="http://schemas.openxmlformats.org/officeDocument/2006/relationships/slide" Target="/ppt/slides/slide1.xml" Id="R0da4916da8fd46f8" /><Relationship Type="http://schemas.openxmlformats.org/officeDocument/2006/relationships/slide" Target="/ppt/slides/slide2.xml" Id="R6413c3fa146b484d" /><Relationship Type="http://schemas.openxmlformats.org/officeDocument/2006/relationships/slide" Target="/ppt/slides/slide3.xml" Id="R6d049fb1fbae4f38" /><Relationship Type="http://schemas.openxmlformats.org/officeDocument/2006/relationships/slide" Target="/ppt/slides/slide4.xml" Id="R60423b9cae664fa9" /><Relationship Type="http://schemas.openxmlformats.org/officeDocument/2006/relationships/slide" Target="/ppt/slides/slide5.xml" Id="R9724805bddb247e3" /><Relationship Type="http://schemas.openxmlformats.org/officeDocument/2006/relationships/slide" Target="/ppt/slides/slide6.xml" Id="R8e66d9b0ab584723" /><Relationship Type="http://schemas.openxmlformats.org/officeDocument/2006/relationships/slide" Target="/ppt/slides/slide7.xml" Id="Rff7bba90d540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181e41c0f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e5cf2355473f" /><Relationship Type="http://schemas.openxmlformats.org/officeDocument/2006/relationships/theme" Target="/ppt/slideMasters/theme/theme1.xml" Id="R5d1688954d53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4e5cf2355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62294cfb2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25613bc6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4d71b9de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6a12139004c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77984ea60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316d974d4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781d4a4b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AA-INVEST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4 367 217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4 390 441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JAN-ARNE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813 590 662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AA-INVEST AS</a:t>
            </a:r>
          </a:p>
        </p:txBody>
      </p:sp>
    </p:spTree>
  </p:cSld>
  <p:clrMapOvr>
    <a:masterClrMapping xmlns:a="http://schemas.openxmlformats.org/drawingml/2006/main"/>
  </p:clrMapOvr>
</p:sld>
</file>