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90d189d61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dc9df87834a17"/>
  </p:sldMasterIdLst>
  <p:sldIdLst>
    <p:sldId xmlns:r="http://schemas.openxmlformats.org/officeDocument/2006/relationships" id="256" r:id="Rcc890229c78a4d6b"/>
    <p:sldId xmlns:r="http://schemas.openxmlformats.org/officeDocument/2006/relationships" id="257" r:id="Rd658b13b90f348c5"/>
    <p:sldId xmlns:r="http://schemas.openxmlformats.org/officeDocument/2006/relationships" id="258" r:id="Rd0bc02bb00bf4e04"/>
    <p:sldId xmlns:r="http://schemas.openxmlformats.org/officeDocument/2006/relationships" id="259" r:id="Rdd1d65946ca741f5"/>
    <p:sldId xmlns:r="http://schemas.openxmlformats.org/officeDocument/2006/relationships" id="260" r:id="R73b4c0244d8e4389"/>
    <p:sldId xmlns:r="http://schemas.openxmlformats.org/officeDocument/2006/relationships" id="261" r:id="R27ea7b9637404d06"/>
    <p:sldId xmlns:r="http://schemas.openxmlformats.org/officeDocument/2006/relationships" id="262" r:id="R0f13d5d7af14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dc9df87834a17" /><Relationship Type="http://schemas.openxmlformats.org/officeDocument/2006/relationships/slide" Target="/ppt/slides/slide1.xml" Id="Rcc890229c78a4d6b" /><Relationship Type="http://schemas.openxmlformats.org/officeDocument/2006/relationships/slide" Target="/ppt/slides/slide2.xml" Id="Rd658b13b90f348c5" /><Relationship Type="http://schemas.openxmlformats.org/officeDocument/2006/relationships/slide" Target="/ppt/slides/slide3.xml" Id="Rd0bc02bb00bf4e04" /><Relationship Type="http://schemas.openxmlformats.org/officeDocument/2006/relationships/slide" Target="/ppt/slides/slide4.xml" Id="Rdd1d65946ca741f5" /><Relationship Type="http://schemas.openxmlformats.org/officeDocument/2006/relationships/slide" Target="/ppt/slides/slide5.xml" Id="R73b4c0244d8e4389" /><Relationship Type="http://schemas.openxmlformats.org/officeDocument/2006/relationships/slide" Target="/ppt/slides/slide6.xml" Id="R27ea7b9637404d06" /><Relationship Type="http://schemas.openxmlformats.org/officeDocument/2006/relationships/slide" Target="/ppt/slides/slide7.xml" Id="R0f13d5d7af14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cf1b4f035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73302099459a" /><Relationship Type="http://schemas.openxmlformats.org/officeDocument/2006/relationships/theme" Target="/ppt/slideMasters/theme/theme1.xml" Id="Ra4d95f7c0c98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b73302099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3e6704e9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7c74bbcb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fad03d3d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cc784fdd41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a8475b36a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3b8a9f34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7abd7d8d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BYGG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11 318 208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3 758 543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7 266 781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TAH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Hellandsgata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post@henriksenbygg.no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813 694 832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HENRIKSEN BYGG AS</a:t>
            </a:r>
          </a:p>
        </p:txBody>
      </p:sp>
    </p:spTree>
  </p:cSld>
  <p:clrMapOvr>
    <a:masterClrMapping xmlns:a="http://schemas.openxmlformats.org/drawingml/2006/main"/>
  </p:clrMapOvr>
</p:sld>
</file>