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59accca7f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9c08f7b034ee7"/>
  </p:sldMasterIdLst>
  <p:sldIdLst>
    <p:sldId xmlns:r="http://schemas.openxmlformats.org/officeDocument/2006/relationships" id="256" r:id="R4fc9671fef3a4554"/>
    <p:sldId xmlns:r="http://schemas.openxmlformats.org/officeDocument/2006/relationships" id="257" r:id="Rcd6ae9898e614651"/>
    <p:sldId xmlns:r="http://schemas.openxmlformats.org/officeDocument/2006/relationships" id="258" r:id="Rf65fa460cec7483c"/>
    <p:sldId xmlns:r="http://schemas.openxmlformats.org/officeDocument/2006/relationships" id="259" r:id="R56ea558cb3c843d0"/>
    <p:sldId xmlns:r="http://schemas.openxmlformats.org/officeDocument/2006/relationships" id="260" r:id="R3697c0c7f05a494c"/>
    <p:sldId xmlns:r="http://schemas.openxmlformats.org/officeDocument/2006/relationships" id="261" r:id="R5c490635ff3647a9"/>
    <p:sldId xmlns:r="http://schemas.openxmlformats.org/officeDocument/2006/relationships" id="262" r:id="Rf904758789a5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9c08f7b034ee7" /><Relationship Type="http://schemas.openxmlformats.org/officeDocument/2006/relationships/slide" Target="/ppt/slides/slide1.xml" Id="R4fc9671fef3a4554" /><Relationship Type="http://schemas.openxmlformats.org/officeDocument/2006/relationships/slide" Target="/ppt/slides/slide2.xml" Id="Rcd6ae9898e614651" /><Relationship Type="http://schemas.openxmlformats.org/officeDocument/2006/relationships/slide" Target="/ppt/slides/slide3.xml" Id="Rf65fa460cec7483c" /><Relationship Type="http://schemas.openxmlformats.org/officeDocument/2006/relationships/slide" Target="/ppt/slides/slide4.xml" Id="R56ea558cb3c843d0" /><Relationship Type="http://schemas.openxmlformats.org/officeDocument/2006/relationships/slide" Target="/ppt/slides/slide5.xml" Id="R3697c0c7f05a494c" /><Relationship Type="http://schemas.openxmlformats.org/officeDocument/2006/relationships/slide" Target="/ppt/slides/slide6.xml" Id="R5c490635ff3647a9" /><Relationship Type="http://schemas.openxmlformats.org/officeDocument/2006/relationships/slide" Target="/ppt/slides/slide7.xml" Id="Rf904758789a5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5ce4ec51b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338a97144bfe" /><Relationship Type="http://schemas.openxmlformats.org/officeDocument/2006/relationships/theme" Target="/ppt/slideMasters/theme/theme1.xml" Id="Rb43b9fb07c86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7338a9714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caf67627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b79ac4ac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48a1885c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a2eaebab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193e12dc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824a2355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b1fef8de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31 697 743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32 174 630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TOLLESHAUG NESHEIM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81 17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813 717 832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VISE AS</a:t>
            </a:r>
          </a:p>
        </p:txBody>
      </p:sp>
    </p:spTree>
  </p:cSld>
  <p:clrMapOvr>
    <a:masterClrMapping xmlns:a="http://schemas.openxmlformats.org/drawingml/2006/main"/>
  </p:clrMapOvr>
</p:sld>
</file>