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8739fdefe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1b83c65644c70"/>
  </p:sldMasterIdLst>
  <p:sldIdLst>
    <p:sldId xmlns:r="http://schemas.openxmlformats.org/officeDocument/2006/relationships" id="256" r:id="R6907f5e6bf814c69"/>
    <p:sldId xmlns:r="http://schemas.openxmlformats.org/officeDocument/2006/relationships" id="257" r:id="R1eeab441891e4ab9"/>
    <p:sldId xmlns:r="http://schemas.openxmlformats.org/officeDocument/2006/relationships" id="258" r:id="R542b5df4421841a7"/>
    <p:sldId xmlns:r="http://schemas.openxmlformats.org/officeDocument/2006/relationships" id="259" r:id="R74a7122d58d24628"/>
    <p:sldId xmlns:r="http://schemas.openxmlformats.org/officeDocument/2006/relationships" id="260" r:id="R565c5cce60e14298"/>
    <p:sldId xmlns:r="http://schemas.openxmlformats.org/officeDocument/2006/relationships" id="261" r:id="R1456360e118943f1"/>
    <p:sldId xmlns:r="http://schemas.openxmlformats.org/officeDocument/2006/relationships" id="262" r:id="Rd8d3078f61a2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1b83c65644c70" /><Relationship Type="http://schemas.openxmlformats.org/officeDocument/2006/relationships/slide" Target="/ppt/slides/slide1.xml" Id="R6907f5e6bf814c69" /><Relationship Type="http://schemas.openxmlformats.org/officeDocument/2006/relationships/slide" Target="/ppt/slides/slide2.xml" Id="R1eeab441891e4ab9" /><Relationship Type="http://schemas.openxmlformats.org/officeDocument/2006/relationships/slide" Target="/ppt/slides/slide3.xml" Id="R542b5df4421841a7" /><Relationship Type="http://schemas.openxmlformats.org/officeDocument/2006/relationships/slide" Target="/ppt/slides/slide4.xml" Id="R74a7122d58d24628" /><Relationship Type="http://schemas.openxmlformats.org/officeDocument/2006/relationships/slide" Target="/ppt/slides/slide5.xml" Id="R565c5cce60e14298" /><Relationship Type="http://schemas.openxmlformats.org/officeDocument/2006/relationships/slide" Target="/ppt/slides/slide6.xml" Id="R1456360e118943f1" /><Relationship Type="http://schemas.openxmlformats.org/officeDocument/2006/relationships/slide" Target="/ppt/slides/slide7.xml" Id="Rd8d3078f61a2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2f26339f0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a79f61c34601" /><Relationship Type="http://schemas.openxmlformats.org/officeDocument/2006/relationships/theme" Target="/ppt/slideMasters/theme/theme1.xml" Id="R0512f9e26c0f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ea79f61c3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ce752474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76cfbec36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da31d691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9c748b4f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3ab11cdd5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b641f39a6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57eb334d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BJARA HOLDING AS ble etablert [år] og holder til i Erfjord.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Bogsundvegen 241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4233 Erfjord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813 739 712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BJARA HOLDING AS</a:t>
            </a:r>
          </a:p>
        </p:txBody>
      </p:sp>
    </p:spTree>
  </p:cSld>
  <p:clrMapOvr>
    <a:masterClrMapping xmlns:a="http://schemas.openxmlformats.org/drawingml/2006/main"/>
  </p:clrMapOvr>
</p:sld>
</file>