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a7f5c572c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d894a84ab42fc"/>
  </p:sldMasterIdLst>
  <p:sldIdLst>
    <p:sldId xmlns:r="http://schemas.openxmlformats.org/officeDocument/2006/relationships" id="256" r:id="R35ba809019cd4f90"/>
    <p:sldId xmlns:r="http://schemas.openxmlformats.org/officeDocument/2006/relationships" id="257" r:id="R208fd1136424411c"/>
    <p:sldId xmlns:r="http://schemas.openxmlformats.org/officeDocument/2006/relationships" id="258" r:id="Rb459cbddf0f04953"/>
    <p:sldId xmlns:r="http://schemas.openxmlformats.org/officeDocument/2006/relationships" id="259" r:id="R64a4da06ae734ecb"/>
    <p:sldId xmlns:r="http://schemas.openxmlformats.org/officeDocument/2006/relationships" id="260" r:id="Rec961932d762493c"/>
    <p:sldId xmlns:r="http://schemas.openxmlformats.org/officeDocument/2006/relationships" id="261" r:id="R306e951a22894c30"/>
    <p:sldId xmlns:r="http://schemas.openxmlformats.org/officeDocument/2006/relationships" id="262" r:id="Rf6fb351295a1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d894a84ab42fc" /><Relationship Type="http://schemas.openxmlformats.org/officeDocument/2006/relationships/slide" Target="/ppt/slides/slide1.xml" Id="R35ba809019cd4f90" /><Relationship Type="http://schemas.openxmlformats.org/officeDocument/2006/relationships/slide" Target="/ppt/slides/slide2.xml" Id="R208fd1136424411c" /><Relationship Type="http://schemas.openxmlformats.org/officeDocument/2006/relationships/slide" Target="/ppt/slides/slide3.xml" Id="Rb459cbddf0f04953" /><Relationship Type="http://schemas.openxmlformats.org/officeDocument/2006/relationships/slide" Target="/ppt/slides/slide4.xml" Id="R64a4da06ae734ecb" /><Relationship Type="http://schemas.openxmlformats.org/officeDocument/2006/relationships/slide" Target="/ppt/slides/slide5.xml" Id="Rec961932d762493c" /><Relationship Type="http://schemas.openxmlformats.org/officeDocument/2006/relationships/slide" Target="/ppt/slides/slide6.xml" Id="R306e951a22894c30" /><Relationship Type="http://schemas.openxmlformats.org/officeDocument/2006/relationships/slide" Target="/ppt/slides/slide7.xml" Id="Rf6fb351295a1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2c404ba47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257c14fcf4d3b" /><Relationship Type="http://schemas.openxmlformats.org/officeDocument/2006/relationships/theme" Target="/ppt/slideMasters/theme/theme1.xml" Id="R7f8a14f19a6648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257c14fcf4d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37f30697740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cdfbee635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f46366223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6c369e539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7800d023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b7fd25be343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80dda5a46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LAFJORD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143 428 748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154 850 274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 AS  –  31,2 %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I&amp;H MØGSTER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MØGSTER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MØGSTER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MØGSTER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MØGSTER AS  –  12,2 %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813 741 172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LAFJORD AS</a:t>
            </a:r>
          </a:p>
        </p:txBody>
      </p:sp>
    </p:spTree>
  </p:cSld>
  <p:clrMapOvr>
    <a:masterClrMapping xmlns:a="http://schemas.openxmlformats.org/drawingml/2006/main"/>
  </p:clrMapOvr>
</p:sld>
</file>