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089a15bd2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ea1caefba40a0"/>
  </p:sldMasterIdLst>
  <p:sldIdLst>
    <p:sldId xmlns:r="http://schemas.openxmlformats.org/officeDocument/2006/relationships" id="256" r:id="R67b6a481e88c46e3"/>
    <p:sldId xmlns:r="http://schemas.openxmlformats.org/officeDocument/2006/relationships" id="257" r:id="Raa26e486ca5644b5"/>
    <p:sldId xmlns:r="http://schemas.openxmlformats.org/officeDocument/2006/relationships" id="258" r:id="R48c4b37de59f41d4"/>
    <p:sldId xmlns:r="http://schemas.openxmlformats.org/officeDocument/2006/relationships" id="259" r:id="R901400db45e24486"/>
    <p:sldId xmlns:r="http://schemas.openxmlformats.org/officeDocument/2006/relationships" id="260" r:id="R67ab7561560f424c"/>
    <p:sldId xmlns:r="http://schemas.openxmlformats.org/officeDocument/2006/relationships" id="261" r:id="R23ae47f4b175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ea1caefba40a0" /><Relationship Type="http://schemas.openxmlformats.org/officeDocument/2006/relationships/slide" Target="/ppt/slides/slide1.xml" Id="R67b6a481e88c46e3" /><Relationship Type="http://schemas.openxmlformats.org/officeDocument/2006/relationships/slide" Target="/ppt/slides/slide2.xml" Id="Raa26e486ca5644b5" /><Relationship Type="http://schemas.openxmlformats.org/officeDocument/2006/relationships/slide" Target="/ppt/slides/slide3.xml" Id="R48c4b37de59f41d4" /><Relationship Type="http://schemas.openxmlformats.org/officeDocument/2006/relationships/slide" Target="/ppt/slides/slide4.xml" Id="R901400db45e24486" /><Relationship Type="http://schemas.openxmlformats.org/officeDocument/2006/relationships/slide" Target="/ppt/slides/slide5.xml" Id="R67ab7561560f424c" /><Relationship Type="http://schemas.openxmlformats.org/officeDocument/2006/relationships/slide" Target="/ppt/slides/slide6.xml" Id="R23ae47f4b175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726cd8015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1e5b87234318" /><Relationship Type="http://schemas.openxmlformats.org/officeDocument/2006/relationships/theme" Target="/ppt/slideMasters/theme/theme1.xml" Id="R7a5a86d777c2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91e5b8723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b1a0c4d3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c338603b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8e4573798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e8406ed6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4efdcdd9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9aee3255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GLAKA 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Solhola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5300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813 745 992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GLAKA ONE AS</a:t>
            </a:r>
          </a:p>
        </p:txBody>
      </p:sp>
    </p:spTree>
  </p:cSld>
  <p:clrMapOvr>
    <a:masterClrMapping xmlns:a="http://schemas.openxmlformats.org/drawingml/2006/main"/>
  </p:clrMapOvr>
</p:sld>
</file>